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306" r:id="rId2"/>
    <p:sldId id="276" r:id="rId3"/>
    <p:sldId id="313" r:id="rId4"/>
    <p:sldId id="617" r:id="rId5"/>
    <p:sldId id="618" r:id="rId6"/>
    <p:sldId id="622" r:id="rId7"/>
    <p:sldId id="619" r:id="rId8"/>
    <p:sldId id="620" r:id="rId9"/>
    <p:sldId id="621" r:id="rId10"/>
    <p:sldId id="373" r:id="rId11"/>
    <p:sldId id="256" r:id="rId1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5896"/>
    <a:srgbClr val="AA47B0"/>
    <a:srgbClr val="FA5895"/>
    <a:srgbClr val="BF4CAD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7" autoAdjust="0"/>
    <p:restoredTop sz="95256" autoAdjust="0"/>
  </p:normalViewPr>
  <p:slideViewPr>
    <p:cSldViewPr snapToGrid="0">
      <p:cViewPr varScale="1">
        <p:scale>
          <a:sx n="104" d="100"/>
          <a:sy n="104" d="100"/>
        </p:scale>
        <p:origin x="14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23900-7B2F-4BF5-8E72-666F1F1F756A}" type="datetimeFigureOut">
              <a:rPr lang="es-AR" smtClean="0"/>
              <a:t>17/4/2022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4580E-1BF6-45F7-9C5F-166C12CCBE7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12101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es esencial  que en cualquier establecimiento sanitario se adopte un programa de mantenimiento, debido a que el éxito del programa influye de manera crítica en éxito del mismo.</a:t>
            </a:r>
          </a:p>
          <a:p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</a:rPr>
              <a:t>Y como dentro de su vida profesional ustedes van a ser parte de el programa de mantenimiento, deben conocer las herramientas y conceptos asociados a la gestión de mantenimiento hospitalario. </a:t>
            </a:r>
          </a:p>
          <a:p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</a:rPr>
              <a:t>Pero por sobre todo me interesa que interioricen la importancia del mismo.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580E-1BF6-45F7-9C5F-166C12CCBE70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3754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Entonces… lo primero algunas definiciones…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14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Entonces… lo primero algunas definiciones…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91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Entonces… lo primero algunas definiciones…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84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Entonces… lo primero algunas definiciones…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24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5434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427355"/>
            <a:ext cx="3963476" cy="4289503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36762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-386458" y="1260375"/>
            <a:ext cx="4397254" cy="4336451"/>
          </a:xfrm>
          <a:custGeom>
            <a:avLst/>
            <a:gdLst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0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2396248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1241 h 4336451"/>
              <a:gd name="connsiteX1" fmla="*/ 1958741 w 7680637"/>
              <a:gd name="connsiteY1" fmla="*/ 4395 h 4336451"/>
              <a:gd name="connsiteX2" fmla="*/ 2359375 w 7680637"/>
              <a:gd name="connsiteY2" fmla="*/ 113712 h 4336451"/>
              <a:gd name="connsiteX3" fmla="*/ 2789536 w 7680637"/>
              <a:gd name="connsiteY3" fmla="*/ 374021 h 4336451"/>
              <a:gd name="connsiteX4" fmla="*/ 3102571 w 7680637"/>
              <a:gd name="connsiteY4" fmla="*/ 643354 h 4336451"/>
              <a:gd name="connsiteX5" fmla="*/ 3332895 w 7680637"/>
              <a:gd name="connsiteY5" fmla="*/ 879443 h 4336451"/>
              <a:gd name="connsiteX6" fmla="*/ 3547486 w 7680637"/>
              <a:gd name="connsiteY6" fmla="*/ 1125263 h 4336451"/>
              <a:gd name="connsiteX7" fmla="*/ 3559541 w 7680637"/>
              <a:gd name="connsiteY7" fmla="*/ 1136814 h 4336451"/>
              <a:gd name="connsiteX8" fmla="*/ 3594844 w 7680637"/>
              <a:gd name="connsiteY8" fmla="*/ 1179839 h 4336451"/>
              <a:gd name="connsiteX9" fmla="*/ 3608488 w 7680637"/>
              <a:gd name="connsiteY9" fmla="*/ 1199610 h 4336451"/>
              <a:gd name="connsiteX10" fmla="*/ 3859378 w 7680637"/>
              <a:gd name="connsiteY10" fmla="*/ 1530521 h 4336451"/>
              <a:gd name="connsiteX11" fmla="*/ 4127150 w 7680637"/>
              <a:gd name="connsiteY11" fmla="*/ 1957420 h 4336451"/>
              <a:gd name="connsiteX12" fmla="*/ 4318633 w 7680637"/>
              <a:gd name="connsiteY12" fmla="*/ 2395038 h 4336451"/>
              <a:gd name="connsiteX13" fmla="*/ 4397027 w 7680637"/>
              <a:gd name="connsiteY13" fmla="*/ 2829633 h 4336451"/>
              <a:gd name="connsiteX14" fmla="*/ 4225697 w 7680637"/>
              <a:gd name="connsiteY14" fmla="*/ 3419902 h 4336451"/>
              <a:gd name="connsiteX15" fmla="*/ 4062935 w 7680637"/>
              <a:gd name="connsiteY15" fmla="*/ 3609295 h 4336451"/>
              <a:gd name="connsiteX16" fmla="*/ 4026361 w 7680637"/>
              <a:gd name="connsiteY16" fmla="*/ 3648304 h 4336451"/>
              <a:gd name="connsiteX17" fmla="*/ 3960411 w 7680637"/>
              <a:gd name="connsiteY17" fmla="*/ 3702417 h 4336451"/>
              <a:gd name="connsiteX18" fmla="*/ 3930096 w 7680637"/>
              <a:gd name="connsiteY18" fmla="*/ 3720145 h 4336451"/>
              <a:gd name="connsiteX19" fmla="*/ 3581683 w 7680637"/>
              <a:gd name="connsiteY19" fmla="*/ 3923972 h 4336451"/>
              <a:gd name="connsiteX20" fmla="*/ 3065181 w 7680637"/>
              <a:gd name="connsiteY20" fmla="*/ 4112732 h 4336451"/>
              <a:gd name="connsiteX21" fmla="*/ 2281419 w 7680637"/>
              <a:gd name="connsiteY21" fmla="*/ 4276486 h 4336451"/>
              <a:gd name="connsiteX22" fmla="*/ 1509106 w 7680637"/>
              <a:gd name="connsiteY22" fmla="*/ 4336355 h 4336451"/>
              <a:gd name="connsiteX23" fmla="*/ 987175 w 7680637"/>
              <a:gd name="connsiteY23" fmla="*/ 4286597 h 4336451"/>
              <a:gd name="connsiteX24" fmla="*/ 589146 w 7680637"/>
              <a:gd name="connsiteY24" fmla="*/ 4153435 h 4336451"/>
              <a:gd name="connsiteX25" fmla="*/ 309879 w 7680637"/>
              <a:gd name="connsiteY25" fmla="*/ 3953535 h 4336451"/>
              <a:gd name="connsiteX26" fmla="*/ 268865 w 7680637"/>
              <a:gd name="connsiteY26" fmla="*/ 3913607 h 4336451"/>
              <a:gd name="connsiteX27" fmla="*/ 226554 w 7680637"/>
              <a:gd name="connsiteY27" fmla="*/ 3862040 h 4336451"/>
              <a:gd name="connsiteX28" fmla="*/ 218482 w 7680637"/>
              <a:gd name="connsiteY28" fmla="*/ 3847486 h 4336451"/>
              <a:gd name="connsiteX29" fmla="*/ 164739 w 7680637"/>
              <a:gd name="connsiteY29" fmla="*/ 3765333 h 4336451"/>
              <a:gd name="connsiteX30" fmla="*/ 30218 w 7680637"/>
              <a:gd name="connsiteY30" fmla="*/ 3404051 h 4336451"/>
              <a:gd name="connsiteX31" fmla="*/ 6563 w 7680637"/>
              <a:gd name="connsiteY31" fmla="*/ 2907338 h 4336451"/>
              <a:gd name="connsiteX32" fmla="*/ 94549 w 7680637"/>
              <a:gd name="connsiteY32" fmla="*/ 2373545 h 4336451"/>
              <a:gd name="connsiteX33" fmla="*/ 517592 w 7680637"/>
              <a:gd name="connsiteY33" fmla="*/ 1199844 h 4336451"/>
              <a:gd name="connsiteX34" fmla="*/ 854449 w 7680637"/>
              <a:gd name="connsiteY34" fmla="*/ 622773 h 4336451"/>
              <a:gd name="connsiteX35" fmla="*/ 1142073 w 7680637"/>
              <a:gd name="connsiteY35" fmla="*/ 301812 h 4336451"/>
              <a:gd name="connsiteX36" fmla="*/ 1156923 w 7680637"/>
              <a:gd name="connsiteY36" fmla="*/ 285659 h 4336451"/>
              <a:gd name="connsiteX37" fmla="*/ 1219944 w 7680637"/>
              <a:gd name="connsiteY37" fmla="*/ 233949 h 4336451"/>
              <a:gd name="connsiteX38" fmla="*/ 1243132 w 7680637"/>
              <a:gd name="connsiteY38" fmla="*/ 219158 h 4336451"/>
              <a:gd name="connsiteX39" fmla="*/ 1408343 w 7680637"/>
              <a:gd name="connsiteY39" fmla="*/ 113509 h 4336451"/>
              <a:gd name="connsiteX40" fmla="*/ 1815121 w 7680637"/>
              <a:gd name="connsiteY40" fmla="*/ 1241 h 4336451"/>
              <a:gd name="connsiteX41" fmla="*/ 5284387 w 7680637"/>
              <a:gd name="connsiteY41" fmla="*/ 1821783 h 4336451"/>
              <a:gd name="connsiteX42" fmla="*/ 7680637 w 7680637"/>
              <a:gd name="connsiteY42" fmla="*/ 1821783 h 4336451"/>
              <a:gd name="connsiteX43" fmla="*/ 5284387 w 7680637"/>
              <a:gd name="connsiteY43" fmla="*/ 1821783 h 4336451"/>
              <a:gd name="connsiteX0" fmla="*/ 1815121 w 4397254"/>
              <a:gd name="connsiteY0" fmla="*/ 1241 h 4336451"/>
              <a:gd name="connsiteX1" fmla="*/ 1958741 w 4397254"/>
              <a:gd name="connsiteY1" fmla="*/ 4395 h 4336451"/>
              <a:gd name="connsiteX2" fmla="*/ 2359375 w 4397254"/>
              <a:gd name="connsiteY2" fmla="*/ 113712 h 4336451"/>
              <a:gd name="connsiteX3" fmla="*/ 2789536 w 4397254"/>
              <a:gd name="connsiteY3" fmla="*/ 374021 h 4336451"/>
              <a:gd name="connsiteX4" fmla="*/ 3102571 w 4397254"/>
              <a:gd name="connsiteY4" fmla="*/ 643354 h 4336451"/>
              <a:gd name="connsiteX5" fmla="*/ 3332895 w 4397254"/>
              <a:gd name="connsiteY5" fmla="*/ 879443 h 4336451"/>
              <a:gd name="connsiteX6" fmla="*/ 3547486 w 4397254"/>
              <a:gd name="connsiteY6" fmla="*/ 1125263 h 4336451"/>
              <a:gd name="connsiteX7" fmla="*/ 3559541 w 4397254"/>
              <a:gd name="connsiteY7" fmla="*/ 1136814 h 4336451"/>
              <a:gd name="connsiteX8" fmla="*/ 3594844 w 4397254"/>
              <a:gd name="connsiteY8" fmla="*/ 1179839 h 4336451"/>
              <a:gd name="connsiteX9" fmla="*/ 3608488 w 4397254"/>
              <a:gd name="connsiteY9" fmla="*/ 1199610 h 4336451"/>
              <a:gd name="connsiteX10" fmla="*/ 3859378 w 4397254"/>
              <a:gd name="connsiteY10" fmla="*/ 1530521 h 4336451"/>
              <a:gd name="connsiteX11" fmla="*/ 4127150 w 4397254"/>
              <a:gd name="connsiteY11" fmla="*/ 1957420 h 4336451"/>
              <a:gd name="connsiteX12" fmla="*/ 4318633 w 4397254"/>
              <a:gd name="connsiteY12" fmla="*/ 2395038 h 4336451"/>
              <a:gd name="connsiteX13" fmla="*/ 4397027 w 4397254"/>
              <a:gd name="connsiteY13" fmla="*/ 2829633 h 4336451"/>
              <a:gd name="connsiteX14" fmla="*/ 4225697 w 4397254"/>
              <a:gd name="connsiteY14" fmla="*/ 3419902 h 4336451"/>
              <a:gd name="connsiteX15" fmla="*/ 4062935 w 4397254"/>
              <a:gd name="connsiteY15" fmla="*/ 3609295 h 4336451"/>
              <a:gd name="connsiteX16" fmla="*/ 4026361 w 4397254"/>
              <a:gd name="connsiteY16" fmla="*/ 3648304 h 4336451"/>
              <a:gd name="connsiteX17" fmla="*/ 3960411 w 4397254"/>
              <a:gd name="connsiteY17" fmla="*/ 3702417 h 4336451"/>
              <a:gd name="connsiteX18" fmla="*/ 3930096 w 4397254"/>
              <a:gd name="connsiteY18" fmla="*/ 3720145 h 4336451"/>
              <a:gd name="connsiteX19" fmla="*/ 3581683 w 4397254"/>
              <a:gd name="connsiteY19" fmla="*/ 3923972 h 4336451"/>
              <a:gd name="connsiteX20" fmla="*/ 3065181 w 4397254"/>
              <a:gd name="connsiteY20" fmla="*/ 4112732 h 4336451"/>
              <a:gd name="connsiteX21" fmla="*/ 2281419 w 4397254"/>
              <a:gd name="connsiteY21" fmla="*/ 4276486 h 4336451"/>
              <a:gd name="connsiteX22" fmla="*/ 1509106 w 4397254"/>
              <a:gd name="connsiteY22" fmla="*/ 4336355 h 4336451"/>
              <a:gd name="connsiteX23" fmla="*/ 987175 w 4397254"/>
              <a:gd name="connsiteY23" fmla="*/ 4286597 h 4336451"/>
              <a:gd name="connsiteX24" fmla="*/ 589146 w 4397254"/>
              <a:gd name="connsiteY24" fmla="*/ 4153435 h 4336451"/>
              <a:gd name="connsiteX25" fmla="*/ 309879 w 4397254"/>
              <a:gd name="connsiteY25" fmla="*/ 3953535 h 4336451"/>
              <a:gd name="connsiteX26" fmla="*/ 268865 w 4397254"/>
              <a:gd name="connsiteY26" fmla="*/ 3913607 h 4336451"/>
              <a:gd name="connsiteX27" fmla="*/ 226554 w 4397254"/>
              <a:gd name="connsiteY27" fmla="*/ 3862040 h 4336451"/>
              <a:gd name="connsiteX28" fmla="*/ 218482 w 4397254"/>
              <a:gd name="connsiteY28" fmla="*/ 3847486 h 4336451"/>
              <a:gd name="connsiteX29" fmla="*/ 164739 w 4397254"/>
              <a:gd name="connsiteY29" fmla="*/ 3765333 h 4336451"/>
              <a:gd name="connsiteX30" fmla="*/ 30218 w 4397254"/>
              <a:gd name="connsiteY30" fmla="*/ 3404051 h 4336451"/>
              <a:gd name="connsiteX31" fmla="*/ 6563 w 4397254"/>
              <a:gd name="connsiteY31" fmla="*/ 2907338 h 4336451"/>
              <a:gd name="connsiteX32" fmla="*/ 94549 w 4397254"/>
              <a:gd name="connsiteY32" fmla="*/ 2373545 h 4336451"/>
              <a:gd name="connsiteX33" fmla="*/ 517592 w 4397254"/>
              <a:gd name="connsiteY33" fmla="*/ 1199844 h 4336451"/>
              <a:gd name="connsiteX34" fmla="*/ 854449 w 4397254"/>
              <a:gd name="connsiteY34" fmla="*/ 622773 h 4336451"/>
              <a:gd name="connsiteX35" fmla="*/ 1142073 w 4397254"/>
              <a:gd name="connsiteY35" fmla="*/ 301812 h 4336451"/>
              <a:gd name="connsiteX36" fmla="*/ 1156923 w 4397254"/>
              <a:gd name="connsiteY36" fmla="*/ 285659 h 4336451"/>
              <a:gd name="connsiteX37" fmla="*/ 1219944 w 4397254"/>
              <a:gd name="connsiteY37" fmla="*/ 233949 h 4336451"/>
              <a:gd name="connsiteX38" fmla="*/ 1243132 w 4397254"/>
              <a:gd name="connsiteY38" fmla="*/ 219158 h 4336451"/>
              <a:gd name="connsiteX39" fmla="*/ 1408343 w 4397254"/>
              <a:gd name="connsiteY39" fmla="*/ 113509 h 4336451"/>
              <a:gd name="connsiteX40" fmla="*/ 1815121 w 4397254"/>
              <a:gd name="connsiteY40" fmla="*/ 1241 h 433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97254" h="4336451">
                <a:moveTo>
                  <a:pt x="1815121" y="1241"/>
                </a:moveTo>
                <a:cubicBezTo>
                  <a:pt x="1862318" y="-1137"/>
                  <a:pt x="1910189" y="-102"/>
                  <a:pt x="1958741" y="4395"/>
                </a:cubicBezTo>
                <a:cubicBezTo>
                  <a:pt x="2098628" y="17457"/>
                  <a:pt x="2231379" y="57015"/>
                  <a:pt x="2359375" y="113712"/>
                </a:cubicBezTo>
                <a:cubicBezTo>
                  <a:pt x="2513869" y="182282"/>
                  <a:pt x="2655218" y="272222"/>
                  <a:pt x="2789536" y="374021"/>
                </a:cubicBezTo>
                <a:cubicBezTo>
                  <a:pt x="2899333" y="457559"/>
                  <a:pt x="3002950" y="548021"/>
                  <a:pt x="3102571" y="643354"/>
                </a:cubicBezTo>
                <a:cubicBezTo>
                  <a:pt x="3182202" y="719351"/>
                  <a:pt x="3259630" y="797689"/>
                  <a:pt x="3332895" y="879443"/>
                </a:cubicBezTo>
                <a:cubicBezTo>
                  <a:pt x="3405797" y="960434"/>
                  <a:pt x="3476103" y="1043291"/>
                  <a:pt x="3547486" y="1125263"/>
                </a:cubicBezTo>
                <a:cubicBezTo>
                  <a:pt x="3551145" y="1129408"/>
                  <a:pt x="3555574" y="1132922"/>
                  <a:pt x="3559541" y="1136814"/>
                </a:cubicBezTo>
                <a:lnTo>
                  <a:pt x="3594844" y="1179839"/>
                </a:lnTo>
                <a:cubicBezTo>
                  <a:pt x="3599444" y="1186387"/>
                  <a:pt x="3603581" y="1193315"/>
                  <a:pt x="3608488" y="1199610"/>
                </a:cubicBezTo>
                <a:cubicBezTo>
                  <a:pt x="3695148" y="1307428"/>
                  <a:pt x="3779473" y="1417425"/>
                  <a:pt x="3859378" y="1530521"/>
                </a:cubicBezTo>
                <a:cubicBezTo>
                  <a:pt x="3956253" y="1668069"/>
                  <a:pt x="4046908" y="1809665"/>
                  <a:pt x="4127150" y="1957420"/>
                </a:cubicBezTo>
                <a:cubicBezTo>
                  <a:pt x="4203278" y="2097963"/>
                  <a:pt x="4269448" y="2242711"/>
                  <a:pt x="4318633" y="2395038"/>
                </a:cubicBezTo>
                <a:cubicBezTo>
                  <a:pt x="4364176" y="2536327"/>
                  <a:pt x="4394000" y="2680458"/>
                  <a:pt x="4397027" y="2829633"/>
                </a:cubicBezTo>
                <a:cubicBezTo>
                  <a:pt x="4401223" y="3044022"/>
                  <a:pt x="4347375" y="3241718"/>
                  <a:pt x="4225697" y="3419902"/>
                </a:cubicBezTo>
                <a:cubicBezTo>
                  <a:pt x="4178523" y="3489045"/>
                  <a:pt x="4123864" y="3551893"/>
                  <a:pt x="4062935" y="3609295"/>
                </a:cubicBezTo>
                <a:cubicBezTo>
                  <a:pt x="4050000" y="3621498"/>
                  <a:pt x="4038518" y="3635153"/>
                  <a:pt x="4026361" y="3648304"/>
                </a:cubicBezTo>
                <a:lnTo>
                  <a:pt x="3960411" y="3702417"/>
                </a:lnTo>
                <a:cubicBezTo>
                  <a:pt x="3950306" y="3708327"/>
                  <a:pt x="3939576" y="3713159"/>
                  <a:pt x="3930096" y="3720145"/>
                </a:cubicBezTo>
                <a:cubicBezTo>
                  <a:pt x="3821235" y="3800204"/>
                  <a:pt x="3704076" y="3866689"/>
                  <a:pt x="3581683" y="3923972"/>
                </a:cubicBezTo>
                <a:cubicBezTo>
                  <a:pt x="3415114" y="4001885"/>
                  <a:pt x="3241981" y="4062685"/>
                  <a:pt x="3065181" y="4112732"/>
                </a:cubicBezTo>
                <a:cubicBezTo>
                  <a:pt x="2807878" y="4185956"/>
                  <a:pt x="2545972" y="4237546"/>
                  <a:pt x="2281419" y="4276486"/>
                </a:cubicBezTo>
                <a:cubicBezTo>
                  <a:pt x="2025295" y="4314067"/>
                  <a:pt x="1768171" y="4338178"/>
                  <a:pt x="1509106" y="4336355"/>
                </a:cubicBezTo>
                <a:cubicBezTo>
                  <a:pt x="1333688" y="4334979"/>
                  <a:pt x="1159288" y="4321650"/>
                  <a:pt x="987175" y="4286597"/>
                </a:cubicBezTo>
                <a:cubicBezTo>
                  <a:pt x="848988" y="4258642"/>
                  <a:pt x="715269" y="4216963"/>
                  <a:pt x="589146" y="4153435"/>
                </a:cubicBezTo>
                <a:cubicBezTo>
                  <a:pt x="485705" y="4101209"/>
                  <a:pt x="391685" y="4035954"/>
                  <a:pt x="309879" y="3953535"/>
                </a:cubicBezTo>
                <a:cubicBezTo>
                  <a:pt x="296422" y="3939962"/>
                  <a:pt x="282631" y="3926927"/>
                  <a:pt x="268865" y="3913607"/>
                </a:cubicBezTo>
                <a:lnTo>
                  <a:pt x="226554" y="3862040"/>
                </a:lnTo>
                <a:cubicBezTo>
                  <a:pt x="223819" y="3857134"/>
                  <a:pt x="221677" y="3852011"/>
                  <a:pt x="218482" y="3847486"/>
                </a:cubicBezTo>
                <a:cubicBezTo>
                  <a:pt x="200618" y="3820062"/>
                  <a:pt x="181393" y="3793486"/>
                  <a:pt x="164739" y="3765333"/>
                </a:cubicBezTo>
                <a:cubicBezTo>
                  <a:pt x="97787" y="3653256"/>
                  <a:pt x="55417" y="3531860"/>
                  <a:pt x="30218" y="3404051"/>
                </a:cubicBezTo>
                <a:cubicBezTo>
                  <a:pt x="-2189" y="3239807"/>
                  <a:pt x="-5794" y="3073902"/>
                  <a:pt x="6563" y="2907338"/>
                </a:cubicBezTo>
                <a:cubicBezTo>
                  <a:pt x="19827" y="2726795"/>
                  <a:pt x="51054" y="2548982"/>
                  <a:pt x="94549" y="2373545"/>
                </a:cubicBezTo>
                <a:cubicBezTo>
                  <a:pt x="194967" y="1967715"/>
                  <a:pt x="339184" y="1577558"/>
                  <a:pt x="517592" y="1199844"/>
                </a:cubicBezTo>
                <a:cubicBezTo>
                  <a:pt x="613094" y="997614"/>
                  <a:pt x="722388" y="803389"/>
                  <a:pt x="854449" y="622773"/>
                </a:cubicBezTo>
                <a:cubicBezTo>
                  <a:pt x="939492" y="506147"/>
                  <a:pt x="1031609" y="395627"/>
                  <a:pt x="1142073" y="301812"/>
                </a:cubicBezTo>
                <a:cubicBezTo>
                  <a:pt x="1147644" y="296975"/>
                  <a:pt x="1152023" y="291001"/>
                  <a:pt x="1156923" y="285659"/>
                </a:cubicBezTo>
                <a:lnTo>
                  <a:pt x="1219944" y="233949"/>
                </a:lnTo>
                <a:cubicBezTo>
                  <a:pt x="1227812" y="229081"/>
                  <a:pt x="1236043" y="224975"/>
                  <a:pt x="1243132" y="219158"/>
                </a:cubicBezTo>
                <a:cubicBezTo>
                  <a:pt x="1294110" y="177594"/>
                  <a:pt x="1350030" y="143622"/>
                  <a:pt x="1408343" y="113509"/>
                </a:cubicBezTo>
                <a:cubicBezTo>
                  <a:pt x="1538001" y="46229"/>
                  <a:pt x="1673529" y="8376"/>
                  <a:pt x="1815121" y="1241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979271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46292" y="0"/>
            <a:ext cx="324570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181498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703805" y="0"/>
            <a:ext cx="278439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337222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790700" y="1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790700" y="4485504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0235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36103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96595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765421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57967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721472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277024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8173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04983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546455" y="0"/>
            <a:ext cx="8999137" cy="4753614"/>
          </a:xfrm>
          <a:custGeom>
            <a:avLst/>
            <a:gdLst>
              <a:gd name="connsiteX0" fmla="*/ 160403 w 8999137"/>
              <a:gd name="connsiteY0" fmla="*/ 0 h 4753614"/>
              <a:gd name="connsiteX1" fmla="*/ 8778621 w 8999137"/>
              <a:gd name="connsiteY1" fmla="*/ 0 h 4753614"/>
              <a:gd name="connsiteX2" fmla="*/ 8830686 w 8999137"/>
              <a:gd name="connsiteY2" fmla="*/ 125692 h 4753614"/>
              <a:gd name="connsiteX3" fmla="*/ 8956500 w 8999137"/>
              <a:gd name="connsiteY3" fmla="*/ 566655 h 4753614"/>
              <a:gd name="connsiteX4" fmla="*/ 8817116 w 8999137"/>
              <a:gd name="connsiteY4" fmla="*/ 1831562 h 4753614"/>
              <a:gd name="connsiteX5" fmla="*/ 8552543 w 8999137"/>
              <a:gd name="connsiteY5" fmla="*/ 2275779 h 4753614"/>
              <a:gd name="connsiteX6" fmla="*/ 8491828 w 8999137"/>
              <a:gd name="connsiteY6" fmla="*/ 2368359 h 4753614"/>
              <a:gd name="connsiteX7" fmla="*/ 8376572 w 8999137"/>
              <a:gd name="connsiteY7" fmla="*/ 2502201 h 4753614"/>
              <a:gd name="connsiteX8" fmla="*/ 8321049 w 8999137"/>
              <a:gd name="connsiteY8" fmla="*/ 2549147 h 4753614"/>
              <a:gd name="connsiteX9" fmla="*/ 7682953 w 8999137"/>
              <a:gd name="connsiteY9" fmla="*/ 3088875 h 4753614"/>
              <a:gd name="connsiteX10" fmla="*/ 6696654 w 8999137"/>
              <a:gd name="connsiteY10" fmla="*/ 3657691 h 4753614"/>
              <a:gd name="connsiteX11" fmla="*/ 5156343 w 8999137"/>
              <a:gd name="connsiteY11" fmla="*/ 4270617 h 4753614"/>
              <a:gd name="connsiteX12" fmla="*/ 3602413 w 8999137"/>
              <a:gd name="connsiteY12" fmla="*/ 4667581 h 4753614"/>
              <a:gd name="connsiteX13" fmla="*/ 2520156 w 8999137"/>
              <a:gd name="connsiteY13" fmla="*/ 4751840 h 4753614"/>
              <a:gd name="connsiteX14" fmla="*/ 1660932 w 8999137"/>
              <a:gd name="connsiteY14" fmla="*/ 4621890 h 4753614"/>
              <a:gd name="connsiteX15" fmla="*/ 1020188 w 8999137"/>
              <a:gd name="connsiteY15" fmla="*/ 4313553 h 4753614"/>
              <a:gd name="connsiteX16" fmla="*/ 922325 w 8999137"/>
              <a:gd name="connsiteY16" fmla="*/ 4246711 h 4753614"/>
              <a:gd name="connsiteX17" fmla="*/ 817674 w 8999137"/>
              <a:gd name="connsiteY17" fmla="*/ 4156590 h 4753614"/>
              <a:gd name="connsiteX18" fmla="*/ 796031 w 8999137"/>
              <a:gd name="connsiteY18" fmla="*/ 4129779 h 4753614"/>
              <a:gd name="connsiteX19" fmla="*/ 657178 w 8999137"/>
              <a:gd name="connsiteY19" fmla="*/ 3981342 h 4753614"/>
              <a:gd name="connsiteX20" fmla="*/ 254230 w 8999137"/>
              <a:gd name="connsiteY20" fmla="*/ 3292333 h 4753614"/>
              <a:gd name="connsiteX21" fmla="*/ 29210 w 8999137"/>
              <a:gd name="connsiteY21" fmla="*/ 2287638 h 4753614"/>
              <a:gd name="connsiteX22" fmla="*/ 18702 w 8999137"/>
              <a:gd name="connsiteY22" fmla="*/ 1167583 h 4753614"/>
              <a:gd name="connsiteX23" fmla="*/ 81464 w 8999137"/>
              <a:gd name="connsiteY23" fmla="*/ 522993 h 47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99137" h="4753614">
                <a:moveTo>
                  <a:pt x="160403" y="0"/>
                </a:moveTo>
                <a:lnTo>
                  <a:pt x="8778621" y="0"/>
                </a:lnTo>
                <a:lnTo>
                  <a:pt x="8830686" y="125692"/>
                </a:lnTo>
                <a:cubicBezTo>
                  <a:pt x="8884022" y="268426"/>
                  <a:pt x="8926868" y="415063"/>
                  <a:pt x="8956500" y="566655"/>
                </a:cubicBezTo>
                <a:cubicBezTo>
                  <a:pt x="9041356" y="1002437"/>
                  <a:pt x="9001882" y="1424828"/>
                  <a:pt x="8817116" y="1831562"/>
                </a:cubicBezTo>
                <a:cubicBezTo>
                  <a:pt x="8745505" y="1989377"/>
                  <a:pt x="8656388" y="2137016"/>
                  <a:pt x="8552543" y="2275779"/>
                </a:cubicBezTo>
                <a:cubicBezTo>
                  <a:pt x="8530503" y="2305272"/>
                  <a:pt x="8511944" y="2337209"/>
                  <a:pt x="8491828" y="2368359"/>
                </a:cubicBezTo>
                <a:lnTo>
                  <a:pt x="8376572" y="2502201"/>
                </a:lnTo>
                <a:cubicBezTo>
                  <a:pt x="8358065" y="2517851"/>
                  <a:pt x="8337899" y="2531525"/>
                  <a:pt x="8321049" y="2549147"/>
                </a:cubicBezTo>
                <a:cubicBezTo>
                  <a:pt x="8127505" y="2751181"/>
                  <a:pt x="7912204" y="2928481"/>
                  <a:pt x="7682953" y="3088875"/>
                </a:cubicBezTo>
                <a:cubicBezTo>
                  <a:pt x="7370941" y="3307068"/>
                  <a:pt x="7039450" y="3492693"/>
                  <a:pt x="6696654" y="3657691"/>
                </a:cubicBezTo>
                <a:cubicBezTo>
                  <a:pt x="6197909" y="3898611"/>
                  <a:pt x="5682077" y="4097043"/>
                  <a:pt x="5156343" y="4270617"/>
                </a:cubicBezTo>
                <a:cubicBezTo>
                  <a:pt x="4647318" y="4438419"/>
                  <a:pt x="4131460" y="4579103"/>
                  <a:pt x="3602413" y="4667581"/>
                </a:cubicBezTo>
                <a:cubicBezTo>
                  <a:pt x="3244135" y="4727203"/>
                  <a:pt x="2883679" y="4762083"/>
                  <a:pt x="2520156" y="4751840"/>
                </a:cubicBezTo>
                <a:cubicBezTo>
                  <a:pt x="2228356" y="4744000"/>
                  <a:pt x="1940786" y="4706579"/>
                  <a:pt x="1660932" y="4621890"/>
                </a:cubicBezTo>
                <a:cubicBezTo>
                  <a:pt x="1431364" y="4552181"/>
                  <a:pt x="1216374" y="4452545"/>
                  <a:pt x="1020188" y="4313553"/>
                </a:cubicBezTo>
                <a:cubicBezTo>
                  <a:pt x="987911" y="4290659"/>
                  <a:pt x="955143" y="4268980"/>
                  <a:pt x="922325" y="4246711"/>
                </a:cubicBezTo>
                <a:lnTo>
                  <a:pt x="817674" y="4156590"/>
                </a:lnTo>
                <a:cubicBezTo>
                  <a:pt x="810350" y="4147558"/>
                  <a:pt x="804158" y="4137871"/>
                  <a:pt x="796031" y="4129779"/>
                </a:cubicBezTo>
                <a:cubicBezTo>
                  <a:pt x="749835" y="4080201"/>
                  <a:pt x="701165" y="4032838"/>
                  <a:pt x="657178" y="3981342"/>
                </a:cubicBezTo>
                <a:cubicBezTo>
                  <a:pt x="480734" y="3776574"/>
                  <a:pt x="351112" y="3544049"/>
                  <a:pt x="254230" y="3292333"/>
                </a:cubicBezTo>
                <a:cubicBezTo>
                  <a:pt x="129680" y="2968869"/>
                  <a:pt x="63284" y="2631766"/>
                  <a:pt x="29210" y="2287638"/>
                </a:cubicBezTo>
                <a:cubicBezTo>
                  <a:pt x="-7988" y="1914676"/>
                  <a:pt x="-7577" y="1540890"/>
                  <a:pt x="18702" y="1167583"/>
                </a:cubicBezTo>
                <a:cubicBezTo>
                  <a:pt x="33799" y="951712"/>
                  <a:pt x="54828" y="736866"/>
                  <a:pt x="81464" y="522993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400228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166474" y="-880532"/>
            <a:ext cx="14709214" cy="871757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419600" y="1614703"/>
            <a:ext cx="3352800" cy="362859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02053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889157" y="2122885"/>
            <a:ext cx="2413686" cy="261223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1064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246712" y="762000"/>
            <a:ext cx="3698684" cy="369868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62546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4150471" y="3677974"/>
            <a:ext cx="1664796" cy="166479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29533" y="2062480"/>
            <a:ext cx="2733042" cy="27330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7819563" y="1546995"/>
            <a:ext cx="1531486" cy="153148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7950253" y="2679727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3082385" y="2062480"/>
            <a:ext cx="1120114" cy="1120113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082385" y="602811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26801" y="4953054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206002" y="3263819"/>
            <a:ext cx="1557048" cy="155704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6327753" y="898626"/>
            <a:ext cx="1313316" cy="131331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016969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897929" y="685910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495501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321378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102627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666997" y="-1397285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2492336" y="4643919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1166969" y="4330199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1228614" y="659614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985365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794983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707417" y="2446008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82548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625427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707417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712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1325281" y="-1"/>
            <a:ext cx="5195129" cy="4674887"/>
          </a:xfrm>
          <a:custGeom>
            <a:avLst/>
            <a:gdLst>
              <a:gd name="connsiteX0" fmla="*/ 1257458 w 5195129"/>
              <a:gd name="connsiteY0" fmla="*/ 0 h 4674887"/>
              <a:gd name="connsiteX1" fmla="*/ 4888355 w 5195129"/>
              <a:gd name="connsiteY1" fmla="*/ 0 h 4674887"/>
              <a:gd name="connsiteX2" fmla="*/ 4897797 w 5195129"/>
              <a:gd name="connsiteY2" fmla="*/ 10583 h 4674887"/>
              <a:gd name="connsiteX3" fmla="*/ 4991734 w 5195129"/>
              <a:gd name="connsiteY3" fmla="*/ 153016 h 4674887"/>
              <a:gd name="connsiteX4" fmla="*/ 5155578 w 5195129"/>
              <a:gd name="connsiteY4" fmla="*/ 618243 h 4674887"/>
              <a:gd name="connsiteX5" fmla="*/ 5191863 w 5195129"/>
              <a:gd name="connsiteY5" fmla="*/ 1214314 h 4674887"/>
              <a:gd name="connsiteX6" fmla="*/ 5140212 w 5195129"/>
              <a:gd name="connsiteY6" fmla="*/ 1702059 h 4674887"/>
              <a:gd name="connsiteX7" fmla="*/ 5065164 w 5195129"/>
              <a:gd name="connsiteY7" fmla="*/ 2086547 h 4674887"/>
              <a:gd name="connsiteX8" fmla="*/ 4969982 w 5195129"/>
              <a:gd name="connsiteY8" fmla="*/ 2462239 h 4674887"/>
              <a:gd name="connsiteX9" fmla="*/ 4966842 w 5195129"/>
              <a:gd name="connsiteY9" fmla="*/ 2481819 h 4674887"/>
              <a:gd name="connsiteX10" fmla="*/ 4948658 w 5195129"/>
              <a:gd name="connsiteY10" fmla="*/ 2545371 h 4674887"/>
              <a:gd name="connsiteX11" fmla="*/ 4938561 w 5195129"/>
              <a:gd name="connsiteY11" fmla="*/ 2572055 h 4674887"/>
              <a:gd name="connsiteX12" fmla="*/ 4784773 w 5195129"/>
              <a:gd name="connsiteY12" fmla="*/ 3040688 h 4674887"/>
              <a:gd name="connsiteX13" fmla="*/ 4548619 w 5195129"/>
              <a:gd name="connsiteY13" fmla="*/ 3590655 h 4674887"/>
              <a:gd name="connsiteX14" fmla="*/ 4250458 w 5195129"/>
              <a:gd name="connsiteY14" fmla="*/ 4073335 h 4674887"/>
              <a:gd name="connsiteX15" fmla="*/ 3878856 w 5195129"/>
              <a:gd name="connsiteY15" fmla="*/ 4443497 h 4674887"/>
              <a:gd name="connsiteX16" fmla="*/ 3186482 w 5195129"/>
              <a:gd name="connsiteY16" fmla="*/ 4674862 h 4674887"/>
              <a:gd name="connsiteX17" fmla="*/ 2891514 w 5195129"/>
              <a:gd name="connsiteY17" fmla="*/ 4643798 h 4674887"/>
              <a:gd name="connsiteX18" fmla="*/ 2828700 w 5195129"/>
              <a:gd name="connsiteY18" fmla="*/ 4634421 h 4674887"/>
              <a:gd name="connsiteX19" fmla="*/ 2731286 w 5195129"/>
              <a:gd name="connsiteY19" fmla="*/ 4606548 h 4674887"/>
              <a:gd name="connsiteX20" fmla="*/ 2693489 w 5195129"/>
              <a:gd name="connsiteY20" fmla="*/ 4588909 h 4674887"/>
              <a:gd name="connsiteX21" fmla="*/ 2259009 w 5195129"/>
              <a:gd name="connsiteY21" fmla="*/ 4386231 h 4674887"/>
              <a:gd name="connsiteX22" fmla="*/ 1725702 w 5195129"/>
              <a:gd name="connsiteY22" fmla="*/ 4009169 h 4674887"/>
              <a:gd name="connsiteX23" fmla="*/ 1036282 w 5195129"/>
              <a:gd name="connsiteY23" fmla="*/ 3354127 h 4674887"/>
              <a:gd name="connsiteX24" fmla="*/ 456082 w 5195129"/>
              <a:gd name="connsiteY24" fmla="*/ 2640093 h 4674887"/>
              <a:gd name="connsiteX25" fmla="*/ 152116 w 5195129"/>
              <a:gd name="connsiteY25" fmla="*/ 2096603 h 4674887"/>
              <a:gd name="connsiteX26" fmla="*/ 13326 w 5195129"/>
              <a:gd name="connsiteY26" fmla="*/ 1617813 h 4674887"/>
              <a:gd name="connsiteX27" fmla="*/ 19959 w 5195129"/>
              <a:gd name="connsiteY27" fmla="*/ 1209959 h 4674887"/>
              <a:gd name="connsiteX28" fmla="*/ 31259 w 5195129"/>
              <a:gd name="connsiteY28" fmla="*/ 1142921 h 4674887"/>
              <a:gd name="connsiteX29" fmla="*/ 53053 w 5195129"/>
              <a:gd name="connsiteY29" fmla="*/ 1066752 h 4674887"/>
              <a:gd name="connsiteX30" fmla="*/ 61817 w 5195129"/>
              <a:gd name="connsiteY30" fmla="*/ 1049035 h 4674887"/>
              <a:gd name="connsiteX31" fmla="*/ 105769 w 5195129"/>
              <a:gd name="connsiteY31" fmla="*/ 941036 h 4674887"/>
              <a:gd name="connsiteX32" fmla="*/ 367836 w 5195129"/>
              <a:gd name="connsiteY32" fmla="*/ 565570 h 4674887"/>
              <a:gd name="connsiteX33" fmla="*/ 837097 w 5195129"/>
              <a:gd name="connsiteY33" fmla="*/ 206920 h 4674887"/>
              <a:gd name="connsiteX34" fmla="*/ 1121761 w 5195129"/>
              <a:gd name="connsiteY34" fmla="*/ 57235 h 467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5129" h="4674887">
                <a:moveTo>
                  <a:pt x="1257458" y="0"/>
                </a:moveTo>
                <a:lnTo>
                  <a:pt x="4888355" y="0"/>
                </a:lnTo>
                <a:lnTo>
                  <a:pt x="4897797" y="10583"/>
                </a:lnTo>
                <a:cubicBezTo>
                  <a:pt x="4932002" y="55083"/>
                  <a:pt x="4963329" y="102548"/>
                  <a:pt x="4991734" y="153016"/>
                </a:cubicBezTo>
                <a:cubicBezTo>
                  <a:pt x="5073471" y="298496"/>
                  <a:pt x="5124502" y="454903"/>
                  <a:pt x="5155578" y="618243"/>
                </a:cubicBezTo>
                <a:cubicBezTo>
                  <a:pt x="5192956" y="815490"/>
                  <a:pt x="5200577" y="1014331"/>
                  <a:pt x="5191863" y="1214314"/>
                </a:cubicBezTo>
                <a:cubicBezTo>
                  <a:pt x="5184425" y="1378006"/>
                  <a:pt x="5166047" y="1540340"/>
                  <a:pt x="5140212" y="1702059"/>
                </a:cubicBezTo>
                <a:cubicBezTo>
                  <a:pt x="5119763" y="1831189"/>
                  <a:pt x="5095537" y="1959748"/>
                  <a:pt x="5065164" y="2086547"/>
                </a:cubicBezTo>
                <a:cubicBezTo>
                  <a:pt x="5035290" y="2212477"/>
                  <a:pt x="5001840" y="2337131"/>
                  <a:pt x="4969982" y="2462239"/>
                </a:cubicBezTo>
                <a:cubicBezTo>
                  <a:pt x="4968404" y="2468613"/>
                  <a:pt x="4967964" y="2475314"/>
                  <a:pt x="4966842" y="2481819"/>
                </a:cubicBezTo>
                <a:lnTo>
                  <a:pt x="4948658" y="2545371"/>
                </a:lnTo>
                <a:cubicBezTo>
                  <a:pt x="4945367" y="2554287"/>
                  <a:pt x="4941394" y="2563009"/>
                  <a:pt x="4938561" y="2572055"/>
                </a:cubicBezTo>
                <a:cubicBezTo>
                  <a:pt x="4891773" y="2729547"/>
                  <a:pt x="4841279" y="2886230"/>
                  <a:pt x="4784773" y="3040688"/>
                </a:cubicBezTo>
                <a:cubicBezTo>
                  <a:pt x="4715843" y="3228242"/>
                  <a:pt x="4638756" y="3412454"/>
                  <a:pt x="4548619" y="3590655"/>
                </a:cubicBezTo>
                <a:cubicBezTo>
                  <a:pt x="4462746" y="3759964"/>
                  <a:pt x="4366041" y="3922386"/>
                  <a:pt x="4250458" y="4073335"/>
                </a:cubicBezTo>
                <a:cubicBezTo>
                  <a:pt x="4143196" y="4213270"/>
                  <a:pt x="4022542" y="4339769"/>
                  <a:pt x="3878856" y="4443497"/>
                </a:cubicBezTo>
                <a:cubicBezTo>
                  <a:pt x="3672253" y="4592420"/>
                  <a:pt x="3442748" y="4673364"/>
                  <a:pt x="3186482" y="4674862"/>
                </a:cubicBezTo>
                <a:cubicBezTo>
                  <a:pt x="3087070" y="4675486"/>
                  <a:pt x="2988750" y="4664545"/>
                  <a:pt x="2891514" y="4643798"/>
                </a:cubicBezTo>
                <a:cubicBezTo>
                  <a:pt x="2870856" y="4639405"/>
                  <a:pt x="2849760" y="4637412"/>
                  <a:pt x="2828700" y="4634421"/>
                </a:cubicBezTo>
                <a:lnTo>
                  <a:pt x="2731286" y="4606548"/>
                </a:lnTo>
                <a:cubicBezTo>
                  <a:pt x="2718686" y="4600669"/>
                  <a:pt x="2706718" y="4593450"/>
                  <a:pt x="2693489" y="4588909"/>
                </a:cubicBezTo>
                <a:cubicBezTo>
                  <a:pt x="2541742" y="4536644"/>
                  <a:pt x="2397648" y="4467102"/>
                  <a:pt x="2259009" y="4386231"/>
                </a:cubicBezTo>
                <a:cubicBezTo>
                  <a:pt x="2070375" y="4276141"/>
                  <a:pt x="1894025" y="4148078"/>
                  <a:pt x="1725702" y="4009169"/>
                </a:cubicBezTo>
                <a:cubicBezTo>
                  <a:pt x="1480355" y="3807273"/>
                  <a:pt x="1253033" y="3586266"/>
                  <a:pt x="1036282" y="3354127"/>
                </a:cubicBezTo>
                <a:cubicBezTo>
                  <a:pt x="826552" y="3129305"/>
                  <a:pt x="629305" y="2894407"/>
                  <a:pt x="456082" y="2640093"/>
                </a:cubicBezTo>
                <a:cubicBezTo>
                  <a:pt x="338927" y="2467797"/>
                  <a:pt x="234138" y="2288421"/>
                  <a:pt x="152116" y="2096603"/>
                </a:cubicBezTo>
                <a:cubicBezTo>
                  <a:pt x="86077" y="1942724"/>
                  <a:pt x="36464" y="1783939"/>
                  <a:pt x="13326" y="1617813"/>
                </a:cubicBezTo>
                <a:cubicBezTo>
                  <a:pt x="-5531" y="1481481"/>
                  <a:pt x="-5295" y="1345552"/>
                  <a:pt x="19959" y="1209959"/>
                </a:cubicBezTo>
                <a:cubicBezTo>
                  <a:pt x="24128" y="1187644"/>
                  <a:pt x="27546" y="1165366"/>
                  <a:pt x="31259" y="1142921"/>
                </a:cubicBezTo>
                <a:lnTo>
                  <a:pt x="53053" y="1066752"/>
                </a:lnTo>
                <a:cubicBezTo>
                  <a:pt x="55998" y="1060766"/>
                  <a:pt x="59555" y="1055213"/>
                  <a:pt x="61817" y="1049035"/>
                </a:cubicBezTo>
                <a:cubicBezTo>
                  <a:pt x="76541" y="1013058"/>
                  <a:pt x="89516" y="976325"/>
                  <a:pt x="105769" y="941036"/>
                </a:cubicBezTo>
                <a:cubicBezTo>
                  <a:pt x="170030" y="799921"/>
                  <a:pt x="260001" y="676524"/>
                  <a:pt x="367836" y="565570"/>
                </a:cubicBezTo>
                <a:cubicBezTo>
                  <a:pt x="506395" y="422961"/>
                  <a:pt x="666033" y="307366"/>
                  <a:pt x="837097" y="206920"/>
                </a:cubicBezTo>
                <a:cubicBezTo>
                  <a:pt x="929764" y="152419"/>
                  <a:pt x="1024798" y="102766"/>
                  <a:pt x="1121761" y="57235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793514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2562590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5603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8108616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921952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95441" y="137327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92455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474029" y="1151096"/>
            <a:ext cx="3243942" cy="351078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483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-1" y="0"/>
            <a:ext cx="55111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10555" y="2562589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992541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1219148"/>
            <a:ext cx="4305300" cy="4419704"/>
          </a:xfrm>
          <a:custGeom>
            <a:avLst/>
            <a:gdLst>
              <a:gd name="connsiteX0" fmla="*/ 0 w 8116779"/>
              <a:gd name="connsiteY0" fmla="*/ 1301629 h 4419704"/>
              <a:gd name="connsiteX1" fmla="*/ 1864712 w 8116779"/>
              <a:gd name="connsiteY1" fmla="*/ 1301629 h 4419704"/>
              <a:gd name="connsiteX2" fmla="*/ 1864712 w 8116779"/>
              <a:gd name="connsiteY2" fmla="*/ 3118073 h 4419704"/>
              <a:gd name="connsiteX3" fmla="*/ 0 w 8116779"/>
              <a:gd name="connsiteY3" fmla="*/ 3118073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1301629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0 w 8116779"/>
              <a:gd name="connsiteY3" fmla="*/ 1301629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3118073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6799278 w 8116779"/>
              <a:gd name="connsiteY3" fmla="*/ 0 h 4419704"/>
              <a:gd name="connsiteX4" fmla="*/ 6880799 w 8116779"/>
              <a:gd name="connsiteY4" fmla="*/ 0 h 4419704"/>
              <a:gd name="connsiteX5" fmla="*/ 6908107 w 8116779"/>
              <a:gd name="connsiteY5" fmla="*/ 3274 h 4419704"/>
              <a:gd name="connsiteX6" fmla="*/ 7102842 w 8116779"/>
              <a:gd name="connsiteY6" fmla="*/ 26396 h 4419704"/>
              <a:gd name="connsiteX7" fmla="*/ 7597553 w 8116779"/>
              <a:gd name="connsiteY7" fmla="*/ 291168 h 4419704"/>
              <a:gd name="connsiteX8" fmla="*/ 7837931 w 8116779"/>
              <a:gd name="connsiteY8" fmla="*/ 629807 h 4419704"/>
              <a:gd name="connsiteX9" fmla="*/ 8005359 w 8116779"/>
              <a:gd name="connsiteY9" fmla="*/ 1103903 h 4419704"/>
              <a:gd name="connsiteX10" fmla="*/ 8076516 w 8116779"/>
              <a:gd name="connsiteY10" fmla="*/ 1510680 h 4419704"/>
              <a:gd name="connsiteX11" fmla="*/ 8104819 w 8116779"/>
              <a:gd name="connsiteY11" fmla="*/ 1839293 h 4419704"/>
              <a:gd name="connsiteX12" fmla="*/ 8114786 w 8116779"/>
              <a:gd name="connsiteY12" fmla="*/ 2165449 h 4419704"/>
              <a:gd name="connsiteX13" fmla="*/ 8116779 w 8116779"/>
              <a:gd name="connsiteY13" fmla="*/ 2182025 h 4419704"/>
              <a:gd name="connsiteX14" fmla="*/ 8116779 w 8116779"/>
              <a:gd name="connsiteY14" fmla="*/ 2237680 h 4419704"/>
              <a:gd name="connsiteX15" fmla="*/ 8114786 w 8116779"/>
              <a:gd name="connsiteY15" fmla="*/ 2261619 h 4419704"/>
              <a:gd name="connsiteX16" fmla="*/ 8098840 w 8116779"/>
              <a:gd name="connsiteY16" fmla="*/ 2676581 h 4419704"/>
              <a:gd name="connsiteX17" fmla="*/ 8035059 w 8116779"/>
              <a:gd name="connsiteY17" fmla="*/ 3176458 h 4419704"/>
              <a:gd name="connsiteX18" fmla="*/ 7905501 w 8116779"/>
              <a:gd name="connsiteY18" fmla="*/ 3636229 h 4419704"/>
              <a:gd name="connsiteX19" fmla="*/ 7690435 w 8116779"/>
              <a:gd name="connsiteY19" fmla="*/ 4021930 h 4419704"/>
              <a:gd name="connsiteX20" fmla="*/ 7183567 w 8116779"/>
              <a:gd name="connsiteY20" fmla="*/ 4369574 h 4419704"/>
              <a:gd name="connsiteX21" fmla="*/ 6937605 w 8116779"/>
              <a:gd name="connsiteY21" fmla="*/ 4412746 h 4419704"/>
              <a:gd name="connsiteX22" fmla="*/ 6884587 w 8116779"/>
              <a:gd name="connsiteY22" fmla="*/ 4419704 h 4419704"/>
              <a:gd name="connsiteX23" fmla="*/ 6799278 w 8116779"/>
              <a:gd name="connsiteY23" fmla="*/ 4419704 h 4419704"/>
              <a:gd name="connsiteX24" fmla="*/ 6764597 w 8116779"/>
              <a:gd name="connsiteY24" fmla="*/ 4414180 h 4419704"/>
              <a:gd name="connsiteX25" fmla="*/ 6365957 w 8116779"/>
              <a:gd name="connsiteY25" fmla="*/ 4350749 h 4419704"/>
              <a:gd name="connsiteX26" fmla="*/ 5846930 w 8116779"/>
              <a:gd name="connsiteY26" fmla="*/ 4169049 h 4419704"/>
              <a:gd name="connsiteX27" fmla="*/ 5137152 w 8116779"/>
              <a:gd name="connsiteY27" fmla="*/ 3798490 h 4419704"/>
              <a:gd name="connsiteX28" fmla="*/ 4502121 w 8116779"/>
              <a:gd name="connsiteY28" fmla="*/ 3354883 h 4419704"/>
              <a:gd name="connsiteX29" fmla="*/ 4130192 w 8116779"/>
              <a:gd name="connsiteY29" fmla="*/ 2985347 h 4419704"/>
              <a:gd name="connsiteX30" fmla="*/ 3906953 w 8116779"/>
              <a:gd name="connsiteY30" fmla="*/ 2629927 h 4419704"/>
              <a:gd name="connsiteX31" fmla="*/ 3817859 w 8116779"/>
              <a:gd name="connsiteY31" fmla="*/ 2298246 h 4419704"/>
              <a:gd name="connsiteX32" fmla="*/ 3811479 w 8116779"/>
              <a:gd name="connsiteY32" fmla="*/ 2241363 h 4419704"/>
              <a:gd name="connsiteX33" fmla="*/ 3811479 w 8116779"/>
              <a:gd name="connsiteY33" fmla="*/ 2174659 h 4419704"/>
              <a:gd name="connsiteX34" fmla="*/ 3814470 w 8116779"/>
              <a:gd name="connsiteY34" fmla="*/ 2158288 h 4419704"/>
              <a:gd name="connsiteX35" fmla="*/ 3825034 w 8116779"/>
              <a:gd name="connsiteY35" fmla="*/ 2060687 h 4419704"/>
              <a:gd name="connsiteX36" fmla="*/ 3950207 w 8116779"/>
              <a:gd name="connsiteY36" fmla="*/ 1696061 h 4419704"/>
              <a:gd name="connsiteX37" fmla="*/ 4246992 w 8116779"/>
              <a:gd name="connsiteY37" fmla="*/ 1297060 h 4419704"/>
              <a:gd name="connsiteX38" fmla="*/ 4653605 w 8116779"/>
              <a:gd name="connsiteY38" fmla="*/ 940210 h 4419704"/>
              <a:gd name="connsiteX39" fmla="*/ 5725146 w 8116779"/>
              <a:gd name="connsiteY39" fmla="*/ 301195 h 4419704"/>
              <a:gd name="connsiteX40" fmla="*/ 6351607 w 8116779"/>
              <a:gd name="connsiteY40" fmla="*/ 68750 h 4419704"/>
              <a:gd name="connsiteX41" fmla="*/ 6777552 w 8116779"/>
              <a:gd name="connsiteY41" fmla="*/ 3069 h 4419704"/>
              <a:gd name="connsiteX42" fmla="*/ 6799278 w 8116779"/>
              <a:gd name="connsiteY42" fmla="*/ 0 h 4419704"/>
              <a:gd name="connsiteX0" fmla="*/ 2987799 w 4305300"/>
              <a:gd name="connsiteY0" fmla="*/ 0 h 4419704"/>
              <a:gd name="connsiteX1" fmla="*/ 3069320 w 4305300"/>
              <a:gd name="connsiteY1" fmla="*/ 0 h 4419704"/>
              <a:gd name="connsiteX2" fmla="*/ 3096628 w 4305300"/>
              <a:gd name="connsiteY2" fmla="*/ 3274 h 4419704"/>
              <a:gd name="connsiteX3" fmla="*/ 3291363 w 4305300"/>
              <a:gd name="connsiteY3" fmla="*/ 26396 h 4419704"/>
              <a:gd name="connsiteX4" fmla="*/ 3786074 w 4305300"/>
              <a:gd name="connsiteY4" fmla="*/ 291168 h 4419704"/>
              <a:gd name="connsiteX5" fmla="*/ 4026452 w 4305300"/>
              <a:gd name="connsiteY5" fmla="*/ 629807 h 4419704"/>
              <a:gd name="connsiteX6" fmla="*/ 4193880 w 4305300"/>
              <a:gd name="connsiteY6" fmla="*/ 1103903 h 4419704"/>
              <a:gd name="connsiteX7" fmla="*/ 4265037 w 4305300"/>
              <a:gd name="connsiteY7" fmla="*/ 1510680 h 4419704"/>
              <a:gd name="connsiteX8" fmla="*/ 4293340 w 4305300"/>
              <a:gd name="connsiteY8" fmla="*/ 1839293 h 4419704"/>
              <a:gd name="connsiteX9" fmla="*/ 4303307 w 4305300"/>
              <a:gd name="connsiteY9" fmla="*/ 2165449 h 4419704"/>
              <a:gd name="connsiteX10" fmla="*/ 4305300 w 4305300"/>
              <a:gd name="connsiteY10" fmla="*/ 2182025 h 4419704"/>
              <a:gd name="connsiteX11" fmla="*/ 4305300 w 4305300"/>
              <a:gd name="connsiteY11" fmla="*/ 2237680 h 4419704"/>
              <a:gd name="connsiteX12" fmla="*/ 4303307 w 4305300"/>
              <a:gd name="connsiteY12" fmla="*/ 2261619 h 4419704"/>
              <a:gd name="connsiteX13" fmla="*/ 4287361 w 4305300"/>
              <a:gd name="connsiteY13" fmla="*/ 2676581 h 4419704"/>
              <a:gd name="connsiteX14" fmla="*/ 4223580 w 4305300"/>
              <a:gd name="connsiteY14" fmla="*/ 3176458 h 4419704"/>
              <a:gd name="connsiteX15" fmla="*/ 4094022 w 4305300"/>
              <a:gd name="connsiteY15" fmla="*/ 3636229 h 4419704"/>
              <a:gd name="connsiteX16" fmla="*/ 3878956 w 4305300"/>
              <a:gd name="connsiteY16" fmla="*/ 4021930 h 4419704"/>
              <a:gd name="connsiteX17" fmla="*/ 3372088 w 4305300"/>
              <a:gd name="connsiteY17" fmla="*/ 4369574 h 4419704"/>
              <a:gd name="connsiteX18" fmla="*/ 3126126 w 4305300"/>
              <a:gd name="connsiteY18" fmla="*/ 4412746 h 4419704"/>
              <a:gd name="connsiteX19" fmla="*/ 3073108 w 4305300"/>
              <a:gd name="connsiteY19" fmla="*/ 4419704 h 4419704"/>
              <a:gd name="connsiteX20" fmla="*/ 2987799 w 4305300"/>
              <a:gd name="connsiteY20" fmla="*/ 4419704 h 4419704"/>
              <a:gd name="connsiteX21" fmla="*/ 2953118 w 4305300"/>
              <a:gd name="connsiteY21" fmla="*/ 4414180 h 4419704"/>
              <a:gd name="connsiteX22" fmla="*/ 2554478 w 4305300"/>
              <a:gd name="connsiteY22" fmla="*/ 4350749 h 4419704"/>
              <a:gd name="connsiteX23" fmla="*/ 2035451 w 4305300"/>
              <a:gd name="connsiteY23" fmla="*/ 4169049 h 4419704"/>
              <a:gd name="connsiteX24" fmla="*/ 1325673 w 4305300"/>
              <a:gd name="connsiteY24" fmla="*/ 3798490 h 4419704"/>
              <a:gd name="connsiteX25" fmla="*/ 690642 w 4305300"/>
              <a:gd name="connsiteY25" fmla="*/ 3354883 h 4419704"/>
              <a:gd name="connsiteX26" fmla="*/ 318713 w 4305300"/>
              <a:gd name="connsiteY26" fmla="*/ 2985347 h 4419704"/>
              <a:gd name="connsiteX27" fmla="*/ 95474 w 4305300"/>
              <a:gd name="connsiteY27" fmla="*/ 2629927 h 4419704"/>
              <a:gd name="connsiteX28" fmla="*/ 6380 w 4305300"/>
              <a:gd name="connsiteY28" fmla="*/ 2298246 h 4419704"/>
              <a:gd name="connsiteX29" fmla="*/ 0 w 4305300"/>
              <a:gd name="connsiteY29" fmla="*/ 2241363 h 4419704"/>
              <a:gd name="connsiteX30" fmla="*/ 0 w 4305300"/>
              <a:gd name="connsiteY30" fmla="*/ 2174659 h 4419704"/>
              <a:gd name="connsiteX31" fmla="*/ 2991 w 4305300"/>
              <a:gd name="connsiteY31" fmla="*/ 2158288 h 4419704"/>
              <a:gd name="connsiteX32" fmla="*/ 13555 w 4305300"/>
              <a:gd name="connsiteY32" fmla="*/ 2060687 h 4419704"/>
              <a:gd name="connsiteX33" fmla="*/ 138728 w 4305300"/>
              <a:gd name="connsiteY33" fmla="*/ 1696061 h 4419704"/>
              <a:gd name="connsiteX34" fmla="*/ 435513 w 4305300"/>
              <a:gd name="connsiteY34" fmla="*/ 1297060 h 4419704"/>
              <a:gd name="connsiteX35" fmla="*/ 842126 w 4305300"/>
              <a:gd name="connsiteY35" fmla="*/ 940210 h 4419704"/>
              <a:gd name="connsiteX36" fmla="*/ 1913667 w 4305300"/>
              <a:gd name="connsiteY36" fmla="*/ 301195 h 4419704"/>
              <a:gd name="connsiteX37" fmla="*/ 2540128 w 4305300"/>
              <a:gd name="connsiteY37" fmla="*/ 68750 h 4419704"/>
              <a:gd name="connsiteX38" fmla="*/ 2966073 w 4305300"/>
              <a:gd name="connsiteY38" fmla="*/ 3069 h 4419704"/>
              <a:gd name="connsiteX39" fmla="*/ 2987799 w 4305300"/>
              <a:gd name="connsiteY39" fmla="*/ 0 h 441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05300" h="4419704">
                <a:moveTo>
                  <a:pt x="2987799" y="0"/>
                </a:moveTo>
                <a:lnTo>
                  <a:pt x="3069320" y="0"/>
                </a:lnTo>
                <a:cubicBezTo>
                  <a:pt x="3078490" y="1227"/>
                  <a:pt x="3087458" y="3274"/>
                  <a:pt x="3096628" y="3274"/>
                </a:cubicBezTo>
                <a:cubicBezTo>
                  <a:pt x="3162402" y="3478"/>
                  <a:pt x="3227182" y="12686"/>
                  <a:pt x="3291363" y="26396"/>
                </a:cubicBezTo>
                <a:cubicBezTo>
                  <a:pt x="3481912" y="66704"/>
                  <a:pt x="3647346" y="154076"/>
                  <a:pt x="3786074" y="291168"/>
                </a:cubicBezTo>
                <a:cubicBezTo>
                  <a:pt x="3885932" y="389999"/>
                  <a:pt x="3963466" y="504786"/>
                  <a:pt x="4026452" y="629807"/>
                </a:cubicBezTo>
                <a:cubicBezTo>
                  <a:pt x="4102393" y="780815"/>
                  <a:pt x="4154615" y="940005"/>
                  <a:pt x="4193880" y="1103903"/>
                </a:cubicBezTo>
                <a:cubicBezTo>
                  <a:pt x="4225772" y="1238130"/>
                  <a:pt x="4248494" y="1373790"/>
                  <a:pt x="4265037" y="1510680"/>
                </a:cubicBezTo>
                <a:cubicBezTo>
                  <a:pt x="4278392" y="1619943"/>
                  <a:pt x="4288558" y="1729618"/>
                  <a:pt x="4293340" y="1839293"/>
                </a:cubicBezTo>
                <a:cubicBezTo>
                  <a:pt x="4298324" y="1948148"/>
                  <a:pt x="4300119" y="2056799"/>
                  <a:pt x="4303307" y="2165449"/>
                </a:cubicBezTo>
                <a:cubicBezTo>
                  <a:pt x="4303506" y="2170974"/>
                  <a:pt x="4304702" y="2176500"/>
                  <a:pt x="4305300" y="2182025"/>
                </a:cubicBezTo>
                <a:lnTo>
                  <a:pt x="4305300" y="2237680"/>
                </a:lnTo>
                <a:cubicBezTo>
                  <a:pt x="4304702" y="2245660"/>
                  <a:pt x="4303506" y="2253640"/>
                  <a:pt x="4303307" y="2261619"/>
                </a:cubicBezTo>
                <a:cubicBezTo>
                  <a:pt x="4301911" y="2399940"/>
                  <a:pt x="4297327" y="2538465"/>
                  <a:pt x="4287361" y="2676581"/>
                </a:cubicBezTo>
                <a:cubicBezTo>
                  <a:pt x="4275004" y="2844365"/>
                  <a:pt x="4255270" y="3011333"/>
                  <a:pt x="4223580" y="3176458"/>
                </a:cubicBezTo>
                <a:cubicBezTo>
                  <a:pt x="4193283" y="3333397"/>
                  <a:pt x="4152622" y="3487270"/>
                  <a:pt x="4094022" y="3636229"/>
                </a:cubicBezTo>
                <a:cubicBezTo>
                  <a:pt x="4039608" y="3774345"/>
                  <a:pt x="3971240" y="3904686"/>
                  <a:pt x="3878956" y="4021930"/>
                </a:cubicBezTo>
                <a:cubicBezTo>
                  <a:pt x="3746209" y="4190330"/>
                  <a:pt x="3579180" y="4309007"/>
                  <a:pt x="3372088" y="4369574"/>
                </a:cubicBezTo>
                <a:cubicBezTo>
                  <a:pt x="3291761" y="4393104"/>
                  <a:pt x="3209640" y="4407019"/>
                  <a:pt x="3126126" y="4412746"/>
                </a:cubicBezTo>
                <a:cubicBezTo>
                  <a:pt x="3108386" y="4413975"/>
                  <a:pt x="3090848" y="4417248"/>
                  <a:pt x="3073108" y="4419704"/>
                </a:cubicBezTo>
                <a:lnTo>
                  <a:pt x="2987799" y="4419704"/>
                </a:lnTo>
                <a:cubicBezTo>
                  <a:pt x="2976238" y="4417863"/>
                  <a:pt x="2964878" y="4414792"/>
                  <a:pt x="2953118" y="4414180"/>
                </a:cubicBezTo>
                <a:cubicBezTo>
                  <a:pt x="2818178" y="4407019"/>
                  <a:pt x="2685432" y="4384101"/>
                  <a:pt x="2554478" y="4350749"/>
                </a:cubicBezTo>
                <a:cubicBezTo>
                  <a:pt x="2376287" y="4305324"/>
                  <a:pt x="2203876" y="4242506"/>
                  <a:pt x="2035451" y="4169049"/>
                </a:cubicBezTo>
                <a:cubicBezTo>
                  <a:pt x="1790089" y="4062445"/>
                  <a:pt x="1554892" y="3936197"/>
                  <a:pt x="1325673" y="3798490"/>
                </a:cubicBezTo>
                <a:cubicBezTo>
                  <a:pt x="1103832" y="3665080"/>
                  <a:pt x="889762" y="3520622"/>
                  <a:pt x="690642" y="3354883"/>
                </a:cubicBezTo>
                <a:cubicBezTo>
                  <a:pt x="555903" y="3242549"/>
                  <a:pt x="429534" y="3121620"/>
                  <a:pt x="318713" y="2985347"/>
                </a:cubicBezTo>
                <a:cubicBezTo>
                  <a:pt x="229616" y="2876082"/>
                  <a:pt x="152680" y="2759041"/>
                  <a:pt x="95474" y="2629927"/>
                </a:cubicBezTo>
                <a:cubicBezTo>
                  <a:pt x="48634" y="2523938"/>
                  <a:pt x="17342" y="2413853"/>
                  <a:pt x="6380" y="2298246"/>
                </a:cubicBezTo>
                <a:cubicBezTo>
                  <a:pt x="4586" y="2279217"/>
                  <a:pt x="2193" y="2260392"/>
                  <a:pt x="0" y="2241363"/>
                </a:cubicBezTo>
                <a:lnTo>
                  <a:pt x="0" y="2174659"/>
                </a:lnTo>
                <a:cubicBezTo>
                  <a:pt x="998" y="2169132"/>
                  <a:pt x="2591" y="2163813"/>
                  <a:pt x="2991" y="2158288"/>
                </a:cubicBezTo>
                <a:cubicBezTo>
                  <a:pt x="6577" y="2125756"/>
                  <a:pt x="8572" y="2093016"/>
                  <a:pt x="13555" y="2060687"/>
                </a:cubicBezTo>
                <a:cubicBezTo>
                  <a:pt x="32888" y="1931575"/>
                  <a:pt x="77137" y="1810851"/>
                  <a:pt x="138728" y="1696061"/>
                </a:cubicBezTo>
                <a:cubicBezTo>
                  <a:pt x="217857" y="1548532"/>
                  <a:pt x="320306" y="1417988"/>
                  <a:pt x="435513" y="1297060"/>
                </a:cubicBezTo>
                <a:cubicBezTo>
                  <a:pt x="560288" y="1165901"/>
                  <a:pt x="697219" y="1048246"/>
                  <a:pt x="842126" y="940210"/>
                </a:cubicBezTo>
                <a:cubicBezTo>
                  <a:pt x="1177181" y="690170"/>
                  <a:pt x="1536155" y="480029"/>
                  <a:pt x="1913667" y="301195"/>
                </a:cubicBezTo>
                <a:cubicBezTo>
                  <a:pt x="2115775" y="205435"/>
                  <a:pt x="2323467" y="124611"/>
                  <a:pt x="2540128" y="68750"/>
                </a:cubicBezTo>
                <a:cubicBezTo>
                  <a:pt x="2679850" y="32534"/>
                  <a:pt x="2821168" y="5525"/>
                  <a:pt x="2966073" y="3069"/>
                </a:cubicBezTo>
                <a:cubicBezTo>
                  <a:pt x="2973448" y="2863"/>
                  <a:pt x="2980623" y="1022"/>
                  <a:pt x="298779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3087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2993546" y="762000"/>
            <a:ext cx="1627058" cy="162705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-1410814" y="0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7743460" y="-1410813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711065" y="3784102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038326" y="4613098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901464" y="405214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10711065" y="141081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5221817" y="193433"/>
            <a:ext cx="5043285" cy="5043281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037698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8042767" y="2520777"/>
            <a:ext cx="1864712" cy="1816444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930775" y="2293937"/>
            <a:ext cx="2330450" cy="2270125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284521" y="2520777"/>
            <a:ext cx="1864712" cy="1816444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289502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6185204" y="2603343"/>
            <a:ext cx="1695193" cy="1651313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320491" y="2603343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455780" y="2603343"/>
            <a:ext cx="1695193" cy="1651313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8049916" y="2603344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Shape 3937"/>
          <p:cNvSpPr/>
          <p:nvPr userDrawn="1"/>
        </p:nvSpPr>
        <p:spPr>
          <a:xfrm>
            <a:off x="16511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937"/>
          <p:cNvSpPr/>
          <p:nvPr userDrawn="1"/>
        </p:nvSpPr>
        <p:spPr>
          <a:xfrm flipH="1">
            <a:off x="102617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530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777316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7763932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25552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2626669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5295441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7964213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566346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3138298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7448091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65541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967908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69769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5427477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715726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8887046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967908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69769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5427477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715726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8887046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7553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6944427" y="2264229"/>
            <a:ext cx="2152484" cy="232954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564003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928335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7461698" y="821256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7461698" y="4826844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564003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24" hasCustomPrompt="1"/>
          </p:nvPr>
        </p:nvSpPr>
        <p:spPr>
          <a:xfrm>
            <a:off x="928335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93198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1790700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3412671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5034642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4223657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2601686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4205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266951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8219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448300" y="2728022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48300" y="4694044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770800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734542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924603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16180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118195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35624" y="68580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135624" y="347472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790700" y="68580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790700" y="347472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24980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2866768"/>
            <a:ext cx="8610600" cy="112446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1607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81855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81855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026661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26661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071466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5071466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116271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116271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161075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9161075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11205883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11205883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-1062952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-1062952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665093"/>
            <a:ext cx="12192000" cy="3192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8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054096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108192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9162288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882803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46" y="3626068"/>
            <a:ext cx="2827708" cy="576492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867207" y="4357948"/>
            <a:ext cx="2452498" cy="433560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686216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156610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496986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790700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862898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75" y="2160820"/>
            <a:ext cx="1781850" cy="3632707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27672" y="2618414"/>
            <a:ext cx="1538402" cy="273099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8857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7" y="3536414"/>
            <a:ext cx="2179621" cy="4443652"/>
          </a:xfrm>
          <a:prstGeom prst="rect">
            <a:avLst/>
          </a:prstGeom>
          <a:effectLst/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50" y="3274540"/>
            <a:ext cx="2354068" cy="4679611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318194" y="4080739"/>
            <a:ext cx="1898127" cy="33624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683638" y="3696393"/>
            <a:ext cx="2189830" cy="38877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453989" y="3502568"/>
            <a:ext cx="660400" cy="13392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55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42" y="-963827"/>
            <a:ext cx="5339879" cy="9127998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86" y="1512392"/>
            <a:ext cx="1942648" cy="3960529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69988" y="1999166"/>
            <a:ext cx="1727361" cy="300795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855914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300984" y="4215384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12553" y="3076055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685085" y="820709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0487042" y="-311247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161" y="2213356"/>
            <a:ext cx="5203862" cy="3360312"/>
          </a:xfrm>
          <a:prstGeom prst="rect">
            <a:avLst/>
          </a:prstGeom>
        </p:spPr>
      </p:pic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16275" y="1791063"/>
            <a:ext cx="1901952" cy="39319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76895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353" y="-677528"/>
            <a:ext cx="2179780" cy="425827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23" y="1094122"/>
            <a:ext cx="2179780" cy="42582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77" y="-392322"/>
            <a:ext cx="2179780" cy="4258277"/>
          </a:xfrm>
          <a:prstGeom prst="rect">
            <a:avLst/>
          </a:prstGeom>
        </p:spPr>
      </p:pic>
      <p:sp>
        <p:nvSpPr>
          <p:cNvPr id="3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46988" y="-22859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99985" y="17487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26256" y="2628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265331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69616" y="628716"/>
            <a:ext cx="4939393" cy="6858000"/>
          </a:xfrm>
          <a:prstGeom prst="rect">
            <a:avLst/>
          </a:prstGeom>
          <a:effectLst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088" y="2191658"/>
            <a:ext cx="1998958" cy="4075330"/>
          </a:xfrm>
          <a:prstGeom prst="rect">
            <a:avLst/>
          </a:prstGeom>
          <a:effectLst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19" y="1941731"/>
            <a:ext cx="2175811" cy="4325257"/>
          </a:xfrm>
          <a:prstGeom prst="rect">
            <a:avLst/>
          </a:prstGeom>
          <a:effectLst/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08" y="4040025"/>
            <a:ext cx="1243445" cy="2404317"/>
          </a:xfrm>
          <a:prstGeom prst="rect">
            <a:avLst/>
          </a:prstGeom>
          <a:effectLst/>
        </p:spPr>
      </p:pic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894174" y="2693775"/>
            <a:ext cx="1771047" cy="31133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265039" y="2323070"/>
            <a:ext cx="2001318" cy="357407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822122" y="4762702"/>
            <a:ext cx="774384" cy="9632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872151" y="2075937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904735" y="2154587"/>
            <a:ext cx="691979" cy="131412"/>
          </a:xfrm>
          <a:prstGeom prst="rect">
            <a:avLst/>
          </a:prstGeom>
          <a:solidFill>
            <a:srgbClr val="F4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4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85" y="2603823"/>
            <a:ext cx="2042125" cy="3948638"/>
          </a:xfrm>
          <a:prstGeom prst="rect">
            <a:avLst/>
          </a:prstGeom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973" y="2603823"/>
            <a:ext cx="2042125" cy="3948638"/>
          </a:xfrm>
          <a:prstGeom prst="rect">
            <a:avLst/>
          </a:prstGeom>
          <a:effectLst/>
        </p:spPr>
      </p:pic>
      <p:sp>
        <p:nvSpPr>
          <p:cNvPr id="19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23" y="2406391"/>
            <a:ext cx="2246337" cy="4343502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697630"/>
            <a:ext cx="1398958" cy="17402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0186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9075" y="98779"/>
            <a:ext cx="4939393" cy="6858000"/>
          </a:xfrm>
          <a:prstGeom prst="rect">
            <a:avLst/>
          </a:prstGeom>
          <a:effectLst/>
        </p:spPr>
      </p:pic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-396540" y="1546000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781033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3416531"/>
            <a:ext cx="10058400" cy="6030254"/>
          </a:xfrm>
          <a:prstGeom prst="rect">
            <a:avLst/>
          </a:prstGeom>
          <a:effectLst/>
        </p:spPr>
      </p:pic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35209" y="3875315"/>
            <a:ext cx="7725220" cy="47951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281347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864842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24960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6385078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8645196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467406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507" y="1887002"/>
            <a:ext cx="6641556" cy="3899528"/>
          </a:xfrm>
          <a:prstGeom prst="rect">
            <a:avLst/>
          </a:prstGeom>
          <a:effectLst/>
        </p:spPr>
      </p:pic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666128" y="2131266"/>
            <a:ext cx="5026766" cy="31639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7849085" y="5426678"/>
            <a:ext cx="660400" cy="138910"/>
          </a:xfrm>
          <a:prstGeom prst="rect">
            <a:avLst/>
          </a:prstGeom>
          <a:solidFill>
            <a:srgbClr val="1F1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1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360087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85800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034374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96712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304184" y="1717589"/>
            <a:ext cx="3097116" cy="342282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850085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91665" y="694448"/>
            <a:ext cx="2108886" cy="239165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92414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691296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92414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041557" y="6858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64402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699" y="34290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663131" y="6858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528869" y="34290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43660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837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16653" y="3632607"/>
            <a:ext cx="6922627" cy="183246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6654" y="5465067"/>
            <a:ext cx="6922388" cy="814427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FF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6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142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15319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569308"/>
            <a:ext cx="2954295" cy="37193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032227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94015" y="5991924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260E2A6B-A809-4840-BF14-8648BC0BDF87}" type="slidenum">
              <a:rPr lang="id-ID" sz="1200" b="1" i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pPr algn="l"/>
              <a:t>‹Nº›</a:t>
            </a:fld>
            <a:endParaRPr lang="en-MY" sz="1200" b="1" i="0" dirty="0">
              <a:solidFill>
                <a:srgbClr val="000000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85800" y="603324"/>
            <a:ext cx="70371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spc="3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 Bd" charset="0"/>
                <a:ea typeface="Titillium Bd" charset="0"/>
                <a:cs typeface="Titillium Bd" charset="0"/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4063742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A8405597-8FB4-483B-B3D7-D8F7EDC330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noFill/>
        </p:spPr>
      </p:pic>
      <p:sp>
        <p:nvSpPr>
          <p:cNvPr id="4" name="AutoShape 1"/>
          <p:cNvSpPr>
            <a:spLocks/>
          </p:cNvSpPr>
          <p:nvPr/>
        </p:nvSpPr>
        <p:spPr bwMode="auto">
          <a:xfrm rot="9013392">
            <a:off x="7881520" y="1709821"/>
            <a:ext cx="3333804" cy="324751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tx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50911" y="2506814"/>
            <a:ext cx="2898974" cy="1056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32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Unidad Aritmética Lógica en </a:t>
            </a:r>
            <a:r>
              <a:rPr kumimoji="0" lang="es-AR" sz="3200" b="0" i="0" u="none" strike="noStrike" kern="120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Arty</a:t>
            </a:r>
            <a:r>
              <a:rPr kumimoji="0" lang="es-AR" sz="32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 Z7-10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A796DD15-5FAB-4653-A1B2-23634790F33A}"/>
              </a:ext>
            </a:extLst>
          </p:cNvPr>
          <p:cNvSpPr txBox="1"/>
          <p:nvPr/>
        </p:nvSpPr>
        <p:spPr>
          <a:xfrm>
            <a:off x="8995513" y="3690829"/>
            <a:ext cx="175437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000" b="1" i="0" u="none" strike="noStrike" kern="1200" cap="small" spc="20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Marcos Dominguez</a:t>
            </a:r>
          </a:p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000" b="1" i="0" u="none" strike="noStrike" kern="1200" cap="small" spc="20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CESE 15Co - 2022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219F2F-08E8-4893-BAEB-3C650518B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57850"/>
            <a:ext cx="4010025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77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Uso del VIO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A120478-4059-4E72-9B4E-7D3EDC1AF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412" y="2295525"/>
            <a:ext cx="482917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5508" y="3714601"/>
            <a:ext cx="6612868" cy="1750465"/>
          </a:xfrm>
        </p:spPr>
        <p:txBody>
          <a:bodyPr/>
          <a:lstStyle/>
          <a:p>
            <a:r>
              <a:rPr lang="es-AR" dirty="0"/>
              <a:t>Preguntas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75709" y="2411734"/>
            <a:ext cx="2739594" cy="2034531"/>
          </a:xfrm>
          <a:prstGeom prst="rect">
            <a:avLst/>
          </a:prstGeom>
          <a:noFill/>
        </p:spPr>
        <p:txBody>
          <a:bodyPr wrap="square" lIns="0" tIns="0" rIns="9144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Se implementó una ALU de 4 bits con 14 instrucciones. El código VHDL permite escalar la ALU a cualquier número par de bits</a:t>
            </a:r>
            <a:endParaRPr kumimoji="0" lang="es-AR" b="0" i="0" u="none" strike="noStrike" kern="1200" cap="none" spc="0" normalizeH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0700" y="2985801"/>
            <a:ext cx="2954020" cy="897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3600">
                <a:solidFill>
                  <a:srgbClr val="000000"/>
                </a:solidFill>
                <a:latin typeface="Titillium Light" charset="0"/>
                <a:ea typeface="Titillium Light" charset="0"/>
                <a:cs typeface="Titillium Light" charset="0"/>
              </a:rPr>
              <a:t>Descripción de la aplicación</a:t>
            </a:r>
            <a:endParaRPr kumimoji="0" lang="es-AR" sz="3600" b="0" i="0" u="none" strike="noStrike" kern="120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790700" y="418285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90700" y="2527407"/>
            <a:ext cx="1754372" cy="1261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000" b="1" i="0" u="none" strike="noStrike" kern="1200" cap="none" spc="20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APLICACIÓN</a:t>
            </a:r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8F1FBC46-ED2B-434A-B6B0-50E84B42648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4" t="663" r="42174" b="19"/>
          <a:stretch/>
        </p:blipFill>
        <p:spPr>
          <a:xfrm>
            <a:off x="8946292" y="0"/>
            <a:ext cx="3245708" cy="6857999"/>
          </a:xfrm>
        </p:spPr>
      </p:pic>
    </p:spTree>
    <p:extLst>
      <p:ext uri="{BB962C8B-B14F-4D97-AF65-F5344CB8AC3E}">
        <p14:creationId xmlns:p14="http://schemas.microsoft.com/office/powerpoint/2010/main" val="18078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Instrucciones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14662" y="2509169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1200" b="1" spc="200" dirty="0">
                <a:latin typeface="Titillium" charset="0"/>
                <a:ea typeface="Titillium" charset="0"/>
                <a:cs typeface="Titillium" charset="0"/>
              </a:rPr>
              <a:t>SUMA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19798" y="2779855"/>
            <a:ext cx="1754372" cy="49981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Suma dos operandos con </a:t>
            </a:r>
            <a:r>
              <a:rPr lang="es-AR" sz="14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carries</a:t>
            </a: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s-AR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90700" y="2509169"/>
            <a:ext cx="778329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3600">
                <a:latin typeface="Titillium Light" charset="0"/>
                <a:ea typeface="Titillium Light" charset="0"/>
                <a:cs typeface="Titillium Light" charset="0"/>
              </a:rPr>
              <a:t>01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2471058" y="2530941"/>
            <a:ext cx="0" cy="543247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680795" y="2509169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1200" b="1" spc="200" dirty="0">
                <a:latin typeface="Titillium" charset="0"/>
                <a:ea typeface="Titillium" charset="0"/>
                <a:cs typeface="Titillium" charset="0"/>
              </a:rPr>
              <a:t>RESTA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680795" y="2779855"/>
            <a:ext cx="1754372" cy="49981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Resta dos operandos con </a:t>
            </a:r>
            <a:r>
              <a:rPr lang="es-AR" sz="14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carries</a:t>
            </a: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  <a:endParaRPr lang="es-AR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56833" y="2509169"/>
            <a:ext cx="778329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3600">
                <a:latin typeface="Titillium Light" charset="0"/>
                <a:ea typeface="Titillium Light" charset="0"/>
                <a:cs typeface="Titillium Light" charset="0"/>
              </a:rPr>
              <a:t>02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5437191" y="2530941"/>
            <a:ext cx="0" cy="543247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646928" y="2509169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1200" b="1" spc="200" dirty="0">
                <a:latin typeface="Titillium" charset="0"/>
                <a:ea typeface="Titillium" charset="0"/>
                <a:cs typeface="Titillium" charset="0"/>
              </a:rPr>
              <a:t>MULTIPLICACION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646928" y="2779855"/>
            <a:ext cx="1754372" cy="75834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Multiplica dos operandos de tamaño ALU bits / 2.</a:t>
            </a:r>
            <a:endParaRPr lang="es-AR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722966" y="2509169"/>
            <a:ext cx="778329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3600">
                <a:latin typeface="Titillium Light" charset="0"/>
                <a:ea typeface="Titillium Light" charset="0"/>
                <a:cs typeface="Titillium Light" charset="0"/>
              </a:rPr>
              <a:t>03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8403324" y="2530941"/>
            <a:ext cx="0" cy="543247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714662" y="4196454"/>
            <a:ext cx="1754372" cy="446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1200" b="1" spc="200" dirty="0">
                <a:latin typeface="Titillium" charset="0"/>
                <a:ea typeface="Titillium" charset="0"/>
                <a:cs typeface="Titillium" charset="0"/>
              </a:rPr>
              <a:t>DESPLAZAMIENTO NO SIGNADO A LA IZQUIERDA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714662" y="4815505"/>
            <a:ext cx="1754372" cy="49981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Desplazamiento a la izquierda con </a:t>
            </a:r>
            <a:r>
              <a:rPr lang="es-AR" sz="14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carries</a:t>
            </a:r>
            <a:endParaRPr lang="es-AR" sz="14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790700" y="4196454"/>
            <a:ext cx="778329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3600">
                <a:latin typeface="Titillium Light" charset="0"/>
                <a:ea typeface="Titillium Light" charset="0"/>
                <a:cs typeface="Titillium Light" charset="0"/>
              </a:rPr>
              <a:t>04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2471058" y="4218226"/>
            <a:ext cx="0" cy="543247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680795" y="4196454"/>
            <a:ext cx="1754372" cy="446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1200" b="1" spc="200" dirty="0">
                <a:latin typeface="Titillium" charset="0"/>
                <a:ea typeface="Titillium" charset="0"/>
                <a:cs typeface="Titillium" charset="0"/>
              </a:rPr>
              <a:t>DESPLAZAMIENTO NO SIGNADO A LA DERECHA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680794" y="4761473"/>
            <a:ext cx="1754372" cy="49981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Desplazamiento a la derecha con </a:t>
            </a:r>
            <a:r>
              <a:rPr lang="es-AR" sz="14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carries</a:t>
            </a:r>
            <a:endParaRPr lang="es-AR" sz="14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756833" y="4196454"/>
            <a:ext cx="778329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3600">
                <a:latin typeface="Titillium Light" charset="0"/>
                <a:ea typeface="Titillium Light" charset="0"/>
                <a:cs typeface="Titillium Light" charset="0"/>
              </a:rPr>
              <a:t>05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5437191" y="4218226"/>
            <a:ext cx="0" cy="543247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646928" y="4196454"/>
            <a:ext cx="1754372" cy="446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1200" b="1" spc="200" dirty="0">
                <a:latin typeface="Titillium" charset="0"/>
                <a:ea typeface="Titillium" charset="0"/>
                <a:cs typeface="Titillium" charset="0"/>
              </a:rPr>
              <a:t>DESPLAZAMIENTO SIGNADO A LA IZQUIERDA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46928" y="4761472"/>
            <a:ext cx="1754372" cy="49981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Desplazamiento a la izquierda con </a:t>
            </a:r>
            <a:r>
              <a:rPr lang="es-AR" sz="14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carries</a:t>
            </a:r>
            <a:endParaRPr lang="es-AR" sz="14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722966" y="4196454"/>
            <a:ext cx="778329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3600">
                <a:latin typeface="Titillium Light" charset="0"/>
                <a:ea typeface="Titillium Light" charset="0"/>
                <a:cs typeface="Titillium Light" charset="0"/>
              </a:rPr>
              <a:t>06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8403324" y="4218226"/>
            <a:ext cx="0" cy="543247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Instrucciones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14662" y="2509169"/>
            <a:ext cx="1754372" cy="4469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1200" b="1" spc="200" dirty="0">
                <a:latin typeface="Titillium" charset="0"/>
                <a:ea typeface="Titillium" charset="0"/>
                <a:cs typeface="Titillium" charset="0"/>
              </a:rPr>
              <a:t>DESPLAZAMIENTO SIGNADO A LA DERECHA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09058" y="3038386"/>
            <a:ext cx="1754372" cy="1016881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Desplazamiento a la derecha. El </a:t>
            </a:r>
            <a:r>
              <a:rPr lang="es-AR" sz="14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carry</a:t>
            </a: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in se usa como indicador de signo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90700" y="2509169"/>
            <a:ext cx="778329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3600" dirty="0">
                <a:latin typeface="Titillium Light" charset="0"/>
                <a:ea typeface="Titillium Light" charset="0"/>
                <a:cs typeface="Titillium Light" charset="0"/>
              </a:rPr>
              <a:t>07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2471058" y="2530941"/>
            <a:ext cx="0" cy="543247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680795" y="2509169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1200" b="1" spc="200" dirty="0">
                <a:latin typeface="Titillium" charset="0"/>
                <a:ea typeface="Titillium" charset="0"/>
                <a:cs typeface="Titillium" charset="0"/>
              </a:rPr>
              <a:t>AND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680795" y="2779855"/>
            <a:ext cx="1754372" cy="49981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Operación and entre operandos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756833" y="2509169"/>
            <a:ext cx="778329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3600" dirty="0">
                <a:latin typeface="Titillium Light" charset="0"/>
                <a:ea typeface="Titillium Light" charset="0"/>
                <a:cs typeface="Titillium Light" charset="0"/>
              </a:rPr>
              <a:t>08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5437191" y="2530941"/>
            <a:ext cx="0" cy="543247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646928" y="2509169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1200" b="1" spc="200" dirty="0">
                <a:latin typeface="Titillium" charset="0"/>
                <a:ea typeface="Titillium" charset="0"/>
                <a:cs typeface="Titillium" charset="0"/>
              </a:rPr>
              <a:t>OR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646928" y="2779855"/>
            <a:ext cx="1754372" cy="49981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Operación </a:t>
            </a:r>
            <a:r>
              <a:rPr lang="es-AR" sz="14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or</a:t>
            </a: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entre operandos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22966" y="2509169"/>
            <a:ext cx="778329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3600" dirty="0">
                <a:latin typeface="Titillium Light" charset="0"/>
                <a:ea typeface="Titillium Light" charset="0"/>
                <a:cs typeface="Titillium Light" charset="0"/>
              </a:rPr>
              <a:t>09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8403324" y="2530941"/>
            <a:ext cx="0" cy="543247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714662" y="4196454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1200" b="1" spc="200" dirty="0">
                <a:latin typeface="Titillium" charset="0"/>
                <a:ea typeface="Titillium" charset="0"/>
                <a:cs typeface="Titillium" charset="0"/>
              </a:rPr>
              <a:t>XOR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714662" y="4462289"/>
            <a:ext cx="1754372" cy="49981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Operación </a:t>
            </a:r>
            <a:r>
              <a:rPr lang="es-AR" sz="14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xor</a:t>
            </a: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entre operandos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90700" y="4196454"/>
            <a:ext cx="778329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3600" dirty="0">
                <a:latin typeface="Titillium Light" charset="0"/>
                <a:ea typeface="Titillium Light" charset="0"/>
                <a:cs typeface="Titillium Light" charset="0"/>
              </a:rPr>
              <a:t>10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2471058" y="4218226"/>
            <a:ext cx="0" cy="543247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680795" y="4196454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1200" b="1" spc="200" dirty="0">
                <a:latin typeface="Titillium" charset="0"/>
                <a:ea typeface="Titillium" charset="0"/>
                <a:cs typeface="Titillium" charset="0"/>
              </a:rPr>
              <a:t>NAND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680795" y="4462289"/>
            <a:ext cx="1754372" cy="49981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Operación </a:t>
            </a:r>
            <a:r>
              <a:rPr lang="es-AR" sz="14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nand</a:t>
            </a: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entre operandos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756833" y="4196454"/>
            <a:ext cx="778329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3600" dirty="0">
                <a:latin typeface="Titillium Light" charset="0"/>
                <a:ea typeface="Titillium Light" charset="0"/>
                <a:cs typeface="Titillium Light" charset="0"/>
              </a:rPr>
              <a:t>11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5437191" y="4218226"/>
            <a:ext cx="0" cy="543247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646928" y="4196454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1200" b="1" spc="200" dirty="0">
                <a:latin typeface="Titillium" charset="0"/>
                <a:ea typeface="Titillium" charset="0"/>
                <a:cs typeface="Titillium" charset="0"/>
              </a:rPr>
              <a:t>NOR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46928" y="4462289"/>
            <a:ext cx="1754372" cy="49981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Operación </a:t>
            </a:r>
            <a:r>
              <a:rPr lang="es-AR" sz="14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nor</a:t>
            </a: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entre operandos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722966" y="4196454"/>
            <a:ext cx="778329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3600" dirty="0">
                <a:latin typeface="Titillium Light" charset="0"/>
                <a:ea typeface="Titillium Light" charset="0"/>
                <a:cs typeface="Titillium Light" charset="0"/>
              </a:rPr>
              <a:t>12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8403324" y="4218226"/>
            <a:ext cx="0" cy="543247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78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Instrucciones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14662" y="2509169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1200" b="1" spc="200" dirty="0">
                <a:latin typeface="Titillium" charset="0"/>
                <a:ea typeface="Titillium" charset="0"/>
                <a:cs typeface="Titillium" charset="0"/>
              </a:rPr>
              <a:t>NXOR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19798" y="2779855"/>
            <a:ext cx="1754372" cy="49981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Operación </a:t>
            </a:r>
            <a:r>
              <a:rPr lang="es-AR" sz="14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nxor</a:t>
            </a: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entre operandos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90700" y="2509169"/>
            <a:ext cx="778329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3600" dirty="0">
                <a:latin typeface="Titillium Light" charset="0"/>
                <a:ea typeface="Titillium Light" charset="0"/>
                <a:cs typeface="Titillium Light" charset="0"/>
              </a:rPr>
              <a:t>13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2471058" y="2530941"/>
            <a:ext cx="0" cy="543247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646928" y="2509169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1200" b="1" spc="200" dirty="0">
                <a:latin typeface="Titillium" charset="0"/>
                <a:ea typeface="Titillium" charset="0"/>
                <a:cs typeface="Titillium" charset="0"/>
              </a:rPr>
              <a:t>NOT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646928" y="2779855"/>
            <a:ext cx="1754372" cy="49981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Operación </a:t>
            </a:r>
            <a:r>
              <a:rPr lang="es-AR" sz="14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not</a:t>
            </a: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del primer operando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22966" y="2509169"/>
            <a:ext cx="778329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3600" dirty="0">
                <a:latin typeface="Titillium Light" charset="0"/>
                <a:ea typeface="Titillium Light" charset="0"/>
                <a:cs typeface="Titillium Light" charset="0"/>
              </a:rPr>
              <a:t>14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8403324" y="2530941"/>
            <a:ext cx="0" cy="543247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2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Esquemático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FAA6908-69D2-4790-9D90-C3860AC10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1853076"/>
            <a:ext cx="6908800" cy="50049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407EBCC-AF01-4EAC-8EE7-7152D3C5A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975" y="1853076"/>
            <a:ext cx="36290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SIMULACIONES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9D99ACFF-BDB9-41F8-8CD7-51961FA3B34A}"/>
              </a:ext>
            </a:extLst>
          </p:cNvPr>
          <p:cNvSpPr txBox="1"/>
          <p:nvPr/>
        </p:nvSpPr>
        <p:spPr>
          <a:xfrm>
            <a:off x="913514" y="1723843"/>
            <a:ext cx="1754372" cy="1261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000" b="1" i="0" u="none" strike="noStrike" kern="1200" cap="none" spc="20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SUMA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A4309A30-0B04-4072-AD06-82A8ED2CDA3A}"/>
              </a:ext>
            </a:extLst>
          </p:cNvPr>
          <p:cNvSpPr txBox="1"/>
          <p:nvPr/>
        </p:nvSpPr>
        <p:spPr>
          <a:xfrm>
            <a:off x="913514" y="4028316"/>
            <a:ext cx="1754372" cy="1261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000" b="1" i="0" u="none" strike="noStrike" kern="1200" cap="none" spc="20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RESTA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F17C29FE-7085-42EF-ABFC-7E434D78A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9778"/>
            <a:ext cx="12192000" cy="136761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6821A1C8-B4DE-47DD-AEE6-EB316854C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5305"/>
            <a:ext cx="12192000" cy="15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5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SIMULACIONES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9D99ACFF-BDB9-41F8-8CD7-51961FA3B34A}"/>
              </a:ext>
            </a:extLst>
          </p:cNvPr>
          <p:cNvSpPr txBox="1"/>
          <p:nvPr/>
        </p:nvSpPr>
        <p:spPr>
          <a:xfrm>
            <a:off x="913514" y="1723843"/>
            <a:ext cx="1754372" cy="1261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000" b="1" i="0" u="none" strike="noStrike" kern="1200" cap="none" spc="20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MULTIPLICACIÓN</a:t>
            </a: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A4309A30-0B04-4072-AD06-82A8ED2CDA3A}"/>
              </a:ext>
            </a:extLst>
          </p:cNvPr>
          <p:cNvSpPr txBox="1"/>
          <p:nvPr/>
        </p:nvSpPr>
        <p:spPr>
          <a:xfrm>
            <a:off x="913514" y="4028316"/>
            <a:ext cx="1754372" cy="1261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000" b="1" i="0" u="none" strike="noStrike" kern="1200" cap="none" spc="20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DESPLAZAMIENTO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F17C29FE-7085-42EF-ABFC-7E434D78A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07" y="4249778"/>
            <a:ext cx="12166785" cy="1367617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6821A1C8-B4DE-47DD-AEE6-EB316854C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79167"/>
            <a:ext cx="12192000" cy="144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7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SIMULACIONES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9D99ACFF-BDB9-41F8-8CD7-51961FA3B34A}"/>
              </a:ext>
            </a:extLst>
          </p:cNvPr>
          <p:cNvSpPr txBox="1"/>
          <p:nvPr/>
        </p:nvSpPr>
        <p:spPr>
          <a:xfrm>
            <a:off x="913514" y="2786025"/>
            <a:ext cx="1754372" cy="1261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000" b="1" spc="200" dirty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t>AND</a:t>
            </a:r>
            <a:endParaRPr kumimoji="0" lang="es-AR" sz="1000" b="1" i="0" u="none" strike="noStrike" kern="1200" cap="none" spc="20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821A1C8-B4DE-47DD-AEE6-EB316854C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94849"/>
            <a:ext cx="12192000" cy="13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ower Colo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F3EB2"/>
      </a:accent1>
      <a:accent2>
        <a:srgbClr val="FF5988"/>
      </a:accent2>
      <a:accent3>
        <a:srgbClr val="8A48BE"/>
      </a:accent3>
      <a:accent4>
        <a:srgbClr val="FE6D96"/>
      </a:accent4>
      <a:accent5>
        <a:srgbClr val="9B58D0"/>
      </a:accent5>
      <a:accent6>
        <a:srgbClr val="FD83A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>
          <a:noFill/>
        </a:ln>
      </a:spPr>
      <a:bodyPr lIns="0" tIns="0" rIns="0" bIns="0"/>
      <a:lstStyle>
        <a:defPPr>
          <a:defRPr/>
        </a:defPPr>
      </a:lstStyle>
    </a:spDef>
    <a:lnDef>
      <a:spPr>
        <a:ln w="2540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4259</TotalTime>
  <Words>295</Words>
  <Application>Microsoft Office PowerPoint</Application>
  <PresentationFormat>Panorámica</PresentationFormat>
  <Paragraphs>74</Paragraphs>
  <Slides>11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Source Sans Pro</vt:lpstr>
      <vt:lpstr>Titillium</vt:lpstr>
      <vt:lpstr>Titillium Bd</vt:lpstr>
      <vt:lpstr>Titillium Light</vt:lpstr>
      <vt:lpstr>Office Theme</vt:lpstr>
      <vt:lpstr>Presentación de PowerPoint</vt:lpstr>
      <vt:lpstr>Presentación de PowerPoint</vt:lpstr>
      <vt:lpstr>Instrucciones</vt:lpstr>
      <vt:lpstr>Instrucciones</vt:lpstr>
      <vt:lpstr>Instrucciones</vt:lpstr>
      <vt:lpstr>Esquemático</vt:lpstr>
      <vt:lpstr>SIMULACIONES</vt:lpstr>
      <vt:lpstr>SIMULACIONES</vt:lpstr>
      <vt:lpstr>SIMULACIONES</vt:lpstr>
      <vt:lpstr>Uso del VIO</vt:lpstr>
      <vt:lpstr>Preguntas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Marcos Raul Dominguez Shocron</dc:creator>
  <cp:keywords>Gestión;Mantenimiento;Programa;Equipo Médico</cp:keywords>
  <cp:lastModifiedBy>Marcos Dominguez</cp:lastModifiedBy>
  <cp:revision>144</cp:revision>
  <dcterms:created xsi:type="dcterms:W3CDTF">2019-08-19T20:34:12Z</dcterms:created>
  <dcterms:modified xsi:type="dcterms:W3CDTF">2022-04-17T16:08:39Z</dcterms:modified>
</cp:coreProperties>
</file>